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3" r:id="rId3"/>
    <p:sldId id="265" r:id="rId4"/>
    <p:sldId id="259" r:id="rId5"/>
    <p:sldId id="260" r:id="rId6"/>
    <p:sldId id="261" r:id="rId7"/>
    <p:sldId id="267" r:id="rId8"/>
    <p:sldId id="266" r:id="rId9"/>
    <p:sldId id="268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DC6E6D-6D0D-D698-CD12-8FF9787BCF09}" v="521" dt="2023-01-24T10:10:23.693"/>
    <p1510:client id="{40270939-B79D-4CF1-978F-C34D227A2194}" v="10" dt="2023-01-24T09:12:55.628"/>
    <p1510:client id="{B0012EE7-3582-FEDC-F2D5-FE47AA1F5DFA}" v="1045" dt="2023-01-24T12:00:11.025"/>
    <p1510:client id="{D7DAF4D8-9295-4A95-8DF6-996A9A3FB92D}" v="682" dt="2023-01-24T12:03:01.2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Style clair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Style foncé 1 - Accentuation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Style moyen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-Paul SARTORIS" userId="S::jpsartoris.ext@simplonformations.onmicrosoft.com::8017ebe6-4307-4f30-8d67-1e59a931aa85" providerId="AD" clId="Web-{B0012EE7-3582-FEDC-F2D5-FE47AA1F5DFA}"/>
    <pc:docChg chg="addSld delSld modSld sldOrd">
      <pc:chgData name="Jean-Paul SARTORIS" userId="S::jpsartoris.ext@simplonformations.onmicrosoft.com::8017ebe6-4307-4f30-8d67-1e59a931aa85" providerId="AD" clId="Web-{B0012EE7-3582-FEDC-F2D5-FE47AA1F5DFA}" dt="2023-01-24T12:00:11.025" v="940"/>
      <pc:docMkLst>
        <pc:docMk/>
      </pc:docMkLst>
      <pc:sldChg chg="addSp modSp">
        <pc:chgData name="Jean-Paul SARTORIS" userId="S::jpsartoris.ext@simplonformations.onmicrosoft.com::8017ebe6-4307-4f30-8d67-1e59a931aa85" providerId="AD" clId="Web-{B0012EE7-3582-FEDC-F2D5-FE47AA1F5DFA}" dt="2023-01-24T10:54:31.772" v="65" actId="1076"/>
        <pc:sldMkLst>
          <pc:docMk/>
          <pc:sldMk cId="3784089036" sldId="256"/>
        </pc:sldMkLst>
        <pc:picChg chg="mod">
          <ac:chgData name="Jean-Paul SARTORIS" userId="S::jpsartoris.ext@simplonformations.onmicrosoft.com::8017ebe6-4307-4f30-8d67-1e59a931aa85" providerId="AD" clId="Web-{B0012EE7-3582-FEDC-F2D5-FE47AA1F5DFA}" dt="2023-01-24T10:42:18.139" v="11" actId="1076"/>
          <ac:picMkLst>
            <pc:docMk/>
            <pc:sldMk cId="3784089036" sldId="256"/>
            <ac:picMk id="6" creationId="{CC1A636E-285E-660F-8024-F4C3A4D1EEA2}"/>
          </ac:picMkLst>
        </pc:picChg>
        <pc:picChg chg="add ord">
          <ac:chgData name="Jean-Paul SARTORIS" userId="S::jpsartoris.ext@simplonformations.onmicrosoft.com::8017ebe6-4307-4f30-8d67-1e59a931aa85" providerId="AD" clId="Web-{B0012EE7-3582-FEDC-F2D5-FE47AA1F5DFA}" dt="2023-01-24T10:51:52.986" v="44"/>
          <ac:picMkLst>
            <pc:docMk/>
            <pc:sldMk cId="3784089036" sldId="256"/>
            <ac:picMk id="7" creationId="{2CE23907-3981-A520-8D93-7AB39E108D01}"/>
          </ac:picMkLst>
        </pc:picChg>
        <pc:picChg chg="mod">
          <ac:chgData name="Jean-Paul SARTORIS" userId="S::jpsartoris.ext@simplonformations.onmicrosoft.com::8017ebe6-4307-4f30-8d67-1e59a931aa85" providerId="AD" clId="Web-{B0012EE7-3582-FEDC-F2D5-FE47AA1F5DFA}" dt="2023-01-24T10:27:38.096" v="5" actId="1076"/>
          <ac:picMkLst>
            <pc:docMk/>
            <pc:sldMk cId="3784089036" sldId="256"/>
            <ac:picMk id="8" creationId="{26040FBF-8B91-4779-94D0-CB0A4874AF39}"/>
          </ac:picMkLst>
        </pc:picChg>
        <pc:picChg chg="mod">
          <ac:chgData name="Jean-Paul SARTORIS" userId="S::jpsartoris.ext@simplonformations.onmicrosoft.com::8017ebe6-4307-4f30-8d67-1e59a931aa85" providerId="AD" clId="Web-{B0012EE7-3582-FEDC-F2D5-FE47AA1F5DFA}" dt="2023-01-24T10:54:31.772" v="65" actId="1076"/>
          <ac:picMkLst>
            <pc:docMk/>
            <pc:sldMk cId="3784089036" sldId="256"/>
            <ac:picMk id="12" creationId="{5DF5CE1C-15D3-F902-5636-08515028844C}"/>
          </ac:picMkLst>
        </pc:picChg>
      </pc:sldChg>
      <pc:sldChg chg="addSp modSp del">
        <pc:chgData name="Jean-Paul SARTORIS" userId="S::jpsartoris.ext@simplonformations.onmicrosoft.com::8017ebe6-4307-4f30-8d67-1e59a931aa85" providerId="AD" clId="Web-{B0012EE7-3582-FEDC-F2D5-FE47AA1F5DFA}" dt="2023-01-24T10:57:08.433" v="84"/>
        <pc:sldMkLst>
          <pc:docMk/>
          <pc:sldMk cId="3571308726" sldId="258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0:56:34.073" v="69" actId="20577"/>
          <ac:spMkLst>
            <pc:docMk/>
            <pc:sldMk cId="3571308726" sldId="258"/>
            <ac:spMk id="2" creationId="{0A61C8DE-F098-80CC-52D9-190C73F99F37}"/>
          </ac:spMkLst>
        </pc:spChg>
        <pc:spChg chg="mod ord">
          <ac:chgData name="Jean-Paul SARTORIS" userId="S::jpsartoris.ext@simplonformations.onmicrosoft.com::8017ebe6-4307-4f30-8d67-1e59a931aa85" providerId="AD" clId="Web-{B0012EE7-3582-FEDC-F2D5-FE47AA1F5DFA}" dt="2023-01-24T10:57:01.183" v="80" actId="20577"/>
          <ac:spMkLst>
            <pc:docMk/>
            <pc:sldMk cId="3571308726" sldId="258"/>
            <ac:spMk id="5" creationId="{373A1B9E-CDDE-330A-51E1-BAA7AE8F2E50}"/>
          </ac:spMkLst>
        </pc:spChg>
        <pc:picChg chg="add mod ord modCrop">
          <ac:chgData name="Jean-Paul SARTORIS" userId="S::jpsartoris.ext@simplonformations.onmicrosoft.com::8017ebe6-4307-4f30-8d67-1e59a931aa85" providerId="AD" clId="Web-{B0012EE7-3582-FEDC-F2D5-FE47AA1F5DFA}" dt="2023-01-24T10:51:41.532" v="42"/>
          <ac:picMkLst>
            <pc:docMk/>
            <pc:sldMk cId="3571308726" sldId="258"/>
            <ac:picMk id="3" creationId="{685340ED-59EF-5707-DDE1-D951F974FCBC}"/>
          </ac:picMkLst>
        </pc:picChg>
      </pc:sldChg>
      <pc:sldChg chg="addSp modSp mod modTransition setBg">
        <pc:chgData name="Jean-Paul SARTORIS" userId="S::jpsartoris.ext@simplonformations.onmicrosoft.com::8017ebe6-4307-4f30-8d67-1e59a931aa85" providerId="AD" clId="Web-{B0012EE7-3582-FEDC-F2D5-FE47AA1F5DFA}" dt="2023-01-24T11:45:25.760" v="910"/>
        <pc:sldMkLst>
          <pc:docMk/>
          <pc:sldMk cId="236440321" sldId="259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1:16:56.846" v="335" actId="20577"/>
          <ac:spMkLst>
            <pc:docMk/>
            <pc:sldMk cId="236440321" sldId="259"/>
            <ac:spMk id="2" creationId="{FEC26031-5835-1295-8CCA-F42BEDAB536D}"/>
          </ac:spMkLst>
        </pc:spChg>
        <pc:spChg chg="mod">
          <ac:chgData name="Jean-Paul SARTORIS" userId="S::jpsartoris.ext@simplonformations.onmicrosoft.com::8017ebe6-4307-4f30-8d67-1e59a931aa85" providerId="AD" clId="Web-{B0012EE7-3582-FEDC-F2D5-FE47AA1F5DFA}" dt="2023-01-24T11:17:11.128" v="340" actId="20577"/>
          <ac:spMkLst>
            <pc:docMk/>
            <pc:sldMk cId="236440321" sldId="259"/>
            <ac:spMk id="6" creationId="{ECE49C4E-F5F6-EF0D-BF24-CDB37750685E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02:39.960" v="157"/>
          <ac:spMkLst>
            <pc:docMk/>
            <pc:sldMk cId="236440321" sldId="259"/>
            <ac:spMk id="11" creationId="{E8A8EAB8-D2FF-444D-B34B-7D32F106AD0E}"/>
          </ac:spMkLst>
        </pc:spChg>
        <pc:graphicFrameChg chg="mod ord modGraphic">
          <ac:chgData name="Jean-Paul SARTORIS" userId="S::jpsartoris.ext@simplonformations.onmicrosoft.com::8017ebe6-4307-4f30-8d67-1e59a931aa85" providerId="AD" clId="Web-{B0012EE7-3582-FEDC-F2D5-FE47AA1F5DFA}" dt="2023-01-24T11:02:39.960" v="157"/>
          <ac:graphicFrameMkLst>
            <pc:docMk/>
            <pc:sldMk cId="236440321" sldId="259"/>
            <ac:graphicFrameMk id="5" creationId="{3FBDEBDC-33C0-0406-44C2-25F7DFFC39C5}"/>
          </ac:graphicFrameMkLst>
        </pc:graphicFrameChg>
        <pc:cxnChg chg="add">
          <ac:chgData name="Jean-Paul SARTORIS" userId="S::jpsartoris.ext@simplonformations.onmicrosoft.com::8017ebe6-4307-4f30-8d67-1e59a931aa85" providerId="AD" clId="Web-{B0012EE7-3582-FEDC-F2D5-FE47AA1F5DFA}" dt="2023-01-24T11:02:39.960" v="157"/>
          <ac:cxnSpMkLst>
            <pc:docMk/>
            <pc:sldMk cId="236440321" sldId="259"/>
            <ac:cxnSpMk id="13" creationId="{EEA38897-7BA3-4408-8083-3235339C4A60}"/>
          </ac:cxnSpMkLst>
        </pc:cxnChg>
        <pc:cxnChg chg="add">
          <ac:chgData name="Jean-Paul SARTORIS" userId="S::jpsartoris.ext@simplonformations.onmicrosoft.com::8017ebe6-4307-4f30-8d67-1e59a931aa85" providerId="AD" clId="Web-{B0012EE7-3582-FEDC-F2D5-FE47AA1F5DFA}" dt="2023-01-24T11:02:39.960" v="157"/>
          <ac:cxnSpMkLst>
            <pc:docMk/>
            <pc:sldMk cId="236440321" sldId="259"/>
            <ac:cxnSpMk id="15" creationId="{F11AD06B-AB20-4097-8606-5DA00DBACE88}"/>
          </ac:cxnSpMkLst>
        </pc:cxnChg>
      </pc:sldChg>
      <pc:sldChg chg="addSp modSp modTransition">
        <pc:chgData name="Jean-Paul SARTORIS" userId="S::jpsartoris.ext@simplonformations.onmicrosoft.com::8017ebe6-4307-4f30-8d67-1e59a931aa85" providerId="AD" clId="Web-{B0012EE7-3582-FEDC-F2D5-FE47AA1F5DFA}" dt="2023-01-24T11:45:25.760" v="912"/>
        <pc:sldMkLst>
          <pc:docMk/>
          <pc:sldMk cId="1022218212" sldId="260"/>
        </pc:sldMkLst>
        <pc:spChg chg="add mod ord">
          <ac:chgData name="Jean-Paul SARTORIS" userId="S::jpsartoris.ext@simplonformations.onmicrosoft.com::8017ebe6-4307-4f30-8d67-1e59a931aa85" providerId="AD" clId="Web-{B0012EE7-3582-FEDC-F2D5-FE47AA1F5DFA}" dt="2023-01-24T11:04:13.838" v="169"/>
          <ac:spMkLst>
            <pc:docMk/>
            <pc:sldMk cId="1022218212" sldId="260"/>
            <ac:spMk id="6" creationId="{46F395FF-8908-AAAA-B9EE-BD3E46CF4553}"/>
          </ac:spMkLst>
        </pc:spChg>
        <pc:picChg chg="add mod ord modCrop">
          <ac:chgData name="Jean-Paul SARTORIS" userId="S::jpsartoris.ext@simplonformations.onmicrosoft.com::8017ebe6-4307-4f30-8d67-1e59a931aa85" providerId="AD" clId="Web-{B0012EE7-3582-FEDC-F2D5-FE47AA1F5DFA}" dt="2023-01-24T11:03:14.679" v="163"/>
          <ac:picMkLst>
            <pc:docMk/>
            <pc:sldMk cId="1022218212" sldId="260"/>
            <ac:picMk id="3" creationId="{ED810A6F-D2F0-1EC7-7FC3-CD6930EF8E8D}"/>
          </ac:picMkLst>
        </pc:picChg>
      </pc:sldChg>
      <pc:sldChg chg="addSp delSp modSp mod modTransition setBg">
        <pc:chgData name="Jean-Paul SARTORIS" userId="S::jpsartoris.ext@simplonformations.onmicrosoft.com::8017ebe6-4307-4f30-8d67-1e59a931aa85" providerId="AD" clId="Web-{B0012EE7-3582-FEDC-F2D5-FE47AA1F5DFA}" dt="2023-01-24T11:55:44.829" v="939" actId="20577"/>
        <pc:sldMkLst>
          <pc:docMk/>
          <pc:sldMk cId="2058356761" sldId="261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1:17:43.191" v="355" actId="20577"/>
          <ac:spMkLst>
            <pc:docMk/>
            <pc:sldMk cId="2058356761" sldId="261"/>
            <ac:spMk id="2" creationId="{CCD4D289-8AF1-1B23-9783-161DB90CD200}"/>
          </ac:spMkLst>
        </pc:spChg>
        <pc:spChg chg="mod ord">
          <ac:chgData name="Jean-Paul SARTORIS" userId="S::jpsartoris.ext@simplonformations.onmicrosoft.com::8017ebe6-4307-4f30-8d67-1e59a931aa85" providerId="AD" clId="Web-{B0012EE7-3582-FEDC-F2D5-FE47AA1F5DFA}" dt="2023-01-24T11:20:49.854" v="404" actId="14100"/>
          <ac:spMkLst>
            <pc:docMk/>
            <pc:sldMk cId="2058356761" sldId="261"/>
            <ac:spMk id="3" creationId="{3AE4D7F8-871D-8476-B45D-EAA262EDEFD6}"/>
          </ac:spMkLst>
        </pc:spChg>
        <pc:spChg chg="add mod">
          <ac:chgData name="Jean-Paul SARTORIS" userId="S::jpsartoris.ext@simplonformations.onmicrosoft.com::8017ebe6-4307-4f30-8d67-1e59a931aa85" providerId="AD" clId="Web-{B0012EE7-3582-FEDC-F2D5-FE47AA1F5DFA}" dt="2023-01-24T11:09:14.738" v="201"/>
          <ac:spMkLst>
            <pc:docMk/>
            <pc:sldMk cId="2058356761" sldId="261"/>
            <ac:spMk id="5" creationId="{A275975C-ECCF-DA8E-8DD5-319599049512}"/>
          </ac:spMkLst>
        </pc:spChg>
        <pc:spChg chg="add mod">
          <ac:chgData name="Jean-Paul SARTORIS" userId="S::jpsartoris.ext@simplonformations.onmicrosoft.com::8017ebe6-4307-4f30-8d67-1e59a931aa85" providerId="AD" clId="Web-{B0012EE7-3582-FEDC-F2D5-FE47AA1F5DFA}" dt="2023-01-24T11:55:40.235" v="937" actId="20577"/>
          <ac:spMkLst>
            <pc:docMk/>
            <pc:sldMk cId="2058356761" sldId="261"/>
            <ac:spMk id="7" creationId="{C3423E2A-DF62-035C-7D84-446DCB44F2CD}"/>
          </ac:spMkLst>
        </pc:spChg>
        <pc:spChg chg="add mod">
          <ac:chgData name="Jean-Paul SARTORIS" userId="S::jpsartoris.ext@simplonformations.onmicrosoft.com::8017ebe6-4307-4f30-8d67-1e59a931aa85" providerId="AD" clId="Web-{B0012EE7-3582-FEDC-F2D5-FE47AA1F5DFA}" dt="2023-01-24T11:55:44.829" v="939" actId="20577"/>
          <ac:spMkLst>
            <pc:docMk/>
            <pc:sldMk cId="2058356761" sldId="261"/>
            <ac:spMk id="8" creationId="{ADFD827E-01C8-2882-958B-548A26E2ACB7}"/>
          </ac:spMkLst>
        </pc:spChg>
        <pc:spChg chg="add del mod">
          <ac:chgData name="Jean-Paul SARTORIS" userId="S::jpsartoris.ext@simplonformations.onmicrosoft.com::8017ebe6-4307-4f30-8d67-1e59a931aa85" providerId="AD" clId="Web-{B0012EE7-3582-FEDC-F2D5-FE47AA1F5DFA}" dt="2023-01-24T11:23:28.421" v="452"/>
          <ac:spMkLst>
            <pc:docMk/>
            <pc:sldMk cId="2058356761" sldId="261"/>
            <ac:spMk id="9" creationId="{88272BB5-C0D6-69EC-212C-BC81354F7FC7}"/>
          </ac:spMkLst>
        </pc:spChg>
        <pc:spChg chg="add del">
          <ac:chgData name="Jean-Paul SARTORIS" userId="S::jpsartoris.ext@simplonformations.onmicrosoft.com::8017ebe6-4307-4f30-8d67-1e59a931aa85" providerId="AD" clId="Web-{B0012EE7-3582-FEDC-F2D5-FE47AA1F5DFA}" dt="2023-01-24T11:09:14.722" v="200"/>
          <ac:spMkLst>
            <pc:docMk/>
            <pc:sldMk cId="2058356761" sldId="261"/>
            <ac:spMk id="10" creationId="{375B19E4-0108-41C4-8DB1-11BAE0B49D9B}"/>
          </ac:spMkLst>
        </pc:spChg>
        <pc:spChg chg="add mod">
          <ac:chgData name="Jean-Paul SARTORIS" userId="S::jpsartoris.ext@simplonformations.onmicrosoft.com::8017ebe6-4307-4f30-8d67-1e59a931aa85" providerId="AD" clId="Web-{B0012EE7-3582-FEDC-F2D5-FE47AA1F5DFA}" dt="2023-01-24T11:55:38.610" v="936" actId="20577"/>
          <ac:spMkLst>
            <pc:docMk/>
            <pc:sldMk cId="2058356761" sldId="261"/>
            <ac:spMk id="11" creationId="{E75B68ED-44C8-7628-2494-73187E98A86E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09:14.738" v="201"/>
          <ac:spMkLst>
            <pc:docMk/>
            <pc:sldMk cId="2058356761" sldId="261"/>
            <ac:spMk id="16" creationId="{04812C46-200A-4DEB-A05E-3ED6C68C2387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09:14.738" v="201"/>
          <ac:spMkLst>
            <pc:docMk/>
            <pc:sldMk cId="2058356761" sldId="261"/>
            <ac:spMk id="17" creationId="{D1EA859B-E555-4109-94F3-6700E046E008}"/>
          </ac:spMkLst>
        </pc:spChg>
        <pc:picChg chg="add mod ord">
          <ac:chgData name="Jean-Paul SARTORIS" userId="S::jpsartoris.ext@simplonformations.onmicrosoft.com::8017ebe6-4307-4f30-8d67-1e59a931aa85" providerId="AD" clId="Web-{B0012EE7-3582-FEDC-F2D5-FE47AA1F5DFA}" dt="2023-01-24T11:09:14.738" v="201"/>
          <ac:picMkLst>
            <pc:docMk/>
            <pc:sldMk cId="2058356761" sldId="261"/>
            <ac:picMk id="4" creationId="{2E8C2B42-F19D-EEC9-743B-61BB4B68FB79}"/>
          </ac:picMkLst>
        </pc:picChg>
        <pc:cxnChg chg="add del">
          <ac:chgData name="Jean-Paul SARTORIS" userId="S::jpsartoris.ext@simplonformations.onmicrosoft.com::8017ebe6-4307-4f30-8d67-1e59a931aa85" providerId="AD" clId="Web-{B0012EE7-3582-FEDC-F2D5-FE47AA1F5DFA}" dt="2023-01-24T11:09:14.722" v="200"/>
          <ac:cxnSpMkLst>
            <pc:docMk/>
            <pc:sldMk cId="2058356761" sldId="261"/>
            <ac:cxnSpMk id="12" creationId="{CEA14AE1-71AB-4B18-826E-F563FF4288D6}"/>
          </ac:cxnSpMkLst>
        </pc:cxnChg>
        <pc:cxnChg chg="add del">
          <ac:chgData name="Jean-Paul SARTORIS" userId="S::jpsartoris.ext@simplonformations.onmicrosoft.com::8017ebe6-4307-4f30-8d67-1e59a931aa85" providerId="AD" clId="Web-{B0012EE7-3582-FEDC-F2D5-FE47AA1F5DFA}" dt="2023-01-24T11:09:14.722" v="200"/>
          <ac:cxnSpMkLst>
            <pc:docMk/>
            <pc:sldMk cId="2058356761" sldId="261"/>
            <ac:cxnSpMk id="14" creationId="{EE504C98-6397-41C1-A8D8-2D9C4ED307E0}"/>
          </ac:cxnSpMkLst>
        </pc:cxnChg>
      </pc:sldChg>
      <pc:sldChg chg="addSp delSp modSp add del mod replId setBg addAnim delAnim setClrOvrMap">
        <pc:chgData name="Jean-Paul SARTORIS" userId="S::jpsartoris.ext@simplonformations.onmicrosoft.com::8017ebe6-4307-4f30-8d67-1e59a931aa85" providerId="AD" clId="Web-{B0012EE7-3582-FEDC-F2D5-FE47AA1F5DFA}" dt="2023-01-24T11:19:27.570" v="386"/>
        <pc:sldMkLst>
          <pc:docMk/>
          <pc:sldMk cId="989672010" sldId="262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0:53:15.160" v="51"/>
          <ac:spMkLst>
            <pc:docMk/>
            <pc:sldMk cId="989672010" sldId="262"/>
            <ac:spMk id="2" creationId="{00000000-0000-0000-0000-000000000000}"/>
          </ac:spMkLst>
        </pc:spChg>
        <pc:spChg chg="mod">
          <ac:chgData name="Jean-Paul SARTORIS" userId="S::jpsartoris.ext@simplonformations.onmicrosoft.com::8017ebe6-4307-4f30-8d67-1e59a931aa85" providerId="AD" clId="Web-{B0012EE7-3582-FEDC-F2D5-FE47AA1F5DFA}" dt="2023-01-24T10:53:15.160" v="51"/>
          <ac:spMkLst>
            <pc:docMk/>
            <pc:sldMk cId="989672010" sldId="262"/>
            <ac:spMk id="3" creationId="{00000000-0000-0000-0000-000000000000}"/>
          </ac:spMkLst>
        </pc:spChg>
        <pc:spChg chg="mod">
          <ac:chgData name="Jean-Paul SARTORIS" userId="S::jpsartoris.ext@simplonformations.onmicrosoft.com::8017ebe6-4307-4f30-8d67-1e59a931aa85" providerId="AD" clId="Web-{B0012EE7-3582-FEDC-F2D5-FE47AA1F5DFA}" dt="2023-01-24T10:53:15.160" v="51"/>
          <ac:spMkLst>
            <pc:docMk/>
            <pc:sldMk cId="989672010" sldId="262"/>
            <ac:spMk id="4" creationId="{D2C640BA-9DF3-ACA3-39F3-87A26C115609}"/>
          </ac:spMkLst>
        </pc:spChg>
        <pc:spChg chg="add del">
          <ac:chgData name="Jean-Paul SARTORIS" userId="S::jpsartoris.ext@simplonformations.onmicrosoft.com::8017ebe6-4307-4f30-8d67-1e59a931aa85" providerId="AD" clId="Web-{B0012EE7-3582-FEDC-F2D5-FE47AA1F5DFA}" dt="2023-01-24T10:53:15.098" v="50"/>
          <ac:spMkLst>
            <pc:docMk/>
            <pc:sldMk cId="989672010" sldId="262"/>
            <ac:spMk id="9" creationId="{8A95209C-5275-4E15-8EA7-7F42980ABF2D}"/>
          </ac:spMkLst>
        </pc:spChg>
        <pc:spChg chg="add del">
          <ac:chgData name="Jean-Paul SARTORIS" userId="S::jpsartoris.ext@simplonformations.onmicrosoft.com::8017ebe6-4307-4f30-8d67-1e59a931aa85" providerId="AD" clId="Web-{B0012EE7-3582-FEDC-F2D5-FE47AA1F5DFA}" dt="2023-01-24T10:53:15.098" v="50"/>
          <ac:spMkLst>
            <pc:docMk/>
            <pc:sldMk cId="989672010" sldId="262"/>
            <ac:spMk id="14" creationId="{4F2ED431-E304-4FF0-9F4E-032783C9D612}"/>
          </ac:spMkLst>
        </pc:spChg>
        <pc:spChg chg="add del">
          <ac:chgData name="Jean-Paul SARTORIS" userId="S::jpsartoris.ext@simplonformations.onmicrosoft.com::8017ebe6-4307-4f30-8d67-1e59a931aa85" providerId="AD" clId="Web-{B0012EE7-3582-FEDC-F2D5-FE47AA1F5DFA}" dt="2023-01-24T10:53:15.098" v="50"/>
          <ac:spMkLst>
            <pc:docMk/>
            <pc:sldMk cId="989672010" sldId="262"/>
            <ac:spMk id="16" creationId="{4E87FCFB-2CCE-460D-B3DD-557C8BD1B94A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0:53:15.160" v="51"/>
          <ac:spMkLst>
            <pc:docMk/>
            <pc:sldMk cId="989672010" sldId="262"/>
            <ac:spMk id="18" creationId="{22A397E7-BF60-45B2-84C7-B074B76C37A7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0:53:15.160" v="51"/>
          <ac:spMkLst>
            <pc:docMk/>
            <pc:sldMk cId="989672010" sldId="262"/>
            <ac:spMk id="19" creationId="{890DEF05-784E-4B61-89E4-04C4ECF4E5A0}"/>
          </ac:spMkLst>
        </pc:spChg>
        <pc:picChg chg="del">
          <ac:chgData name="Jean-Paul SARTORIS" userId="S::jpsartoris.ext@simplonformations.onmicrosoft.com::8017ebe6-4307-4f30-8d67-1e59a931aa85" providerId="AD" clId="Web-{B0012EE7-3582-FEDC-F2D5-FE47AA1F5DFA}" dt="2023-01-24T10:52:38.675" v="47"/>
          <ac:picMkLst>
            <pc:docMk/>
            <pc:sldMk cId="989672010" sldId="262"/>
            <ac:picMk id="6" creationId="{CC1A636E-285E-660F-8024-F4C3A4D1EEA2}"/>
          </ac:picMkLst>
        </pc:picChg>
        <pc:picChg chg="mod">
          <ac:chgData name="Jean-Paul SARTORIS" userId="S::jpsartoris.ext@simplonformations.onmicrosoft.com::8017ebe6-4307-4f30-8d67-1e59a931aa85" providerId="AD" clId="Web-{B0012EE7-3582-FEDC-F2D5-FE47AA1F5DFA}" dt="2023-01-24T10:53:15.160" v="51"/>
          <ac:picMkLst>
            <pc:docMk/>
            <pc:sldMk cId="989672010" sldId="262"/>
            <ac:picMk id="7" creationId="{2CE23907-3981-A520-8D93-7AB39E108D01}"/>
          </ac:picMkLst>
        </pc:picChg>
        <pc:picChg chg="del">
          <ac:chgData name="Jean-Paul SARTORIS" userId="S::jpsartoris.ext@simplonformations.onmicrosoft.com::8017ebe6-4307-4f30-8d67-1e59a931aa85" providerId="AD" clId="Web-{B0012EE7-3582-FEDC-F2D5-FE47AA1F5DFA}" dt="2023-01-24T10:52:39.409" v="48"/>
          <ac:picMkLst>
            <pc:docMk/>
            <pc:sldMk cId="989672010" sldId="262"/>
            <ac:picMk id="8" creationId="{26040FBF-8B91-4779-94D0-CB0A4874AF39}"/>
          </ac:picMkLst>
        </pc:picChg>
        <pc:picChg chg="add del">
          <ac:chgData name="Jean-Paul SARTORIS" userId="S::jpsartoris.ext@simplonformations.onmicrosoft.com::8017ebe6-4307-4f30-8d67-1e59a931aa85" providerId="AD" clId="Web-{B0012EE7-3582-FEDC-F2D5-FE47AA1F5DFA}" dt="2023-01-24T11:18:52.756" v="374"/>
          <ac:picMkLst>
            <pc:docMk/>
            <pc:sldMk cId="989672010" sldId="262"/>
            <ac:picMk id="10" creationId="{0DFE793D-B1B6-4447-52E5-8CE4055D27D0}"/>
          </ac:picMkLst>
        </pc:picChg>
        <pc:picChg chg="del">
          <ac:chgData name="Jean-Paul SARTORIS" userId="S::jpsartoris.ext@simplonformations.onmicrosoft.com::8017ebe6-4307-4f30-8d67-1e59a931aa85" providerId="AD" clId="Web-{B0012EE7-3582-FEDC-F2D5-FE47AA1F5DFA}" dt="2023-01-24T10:52:37.628" v="46"/>
          <ac:picMkLst>
            <pc:docMk/>
            <pc:sldMk cId="989672010" sldId="262"/>
            <ac:picMk id="12" creationId="{5DF5CE1C-15D3-F902-5636-08515028844C}"/>
          </ac:picMkLst>
        </pc:picChg>
        <pc:picChg chg="add del mod">
          <ac:chgData name="Jean-Paul SARTORIS" userId="S::jpsartoris.ext@simplonformations.onmicrosoft.com::8017ebe6-4307-4f30-8d67-1e59a931aa85" providerId="AD" clId="Web-{B0012EE7-3582-FEDC-F2D5-FE47AA1F5DFA}" dt="2023-01-24T11:18:52.756" v="373"/>
          <ac:picMkLst>
            <pc:docMk/>
            <pc:sldMk cId="989672010" sldId="262"/>
            <ac:picMk id="13" creationId="{83EAC73B-E10B-558B-B9A0-E2E6B4212D61}"/>
          </ac:picMkLst>
        </pc:picChg>
        <pc:picChg chg="add mod ord">
          <ac:chgData name="Jean-Paul SARTORIS" userId="S::jpsartoris.ext@simplonformations.onmicrosoft.com::8017ebe6-4307-4f30-8d67-1e59a931aa85" providerId="AD" clId="Web-{B0012EE7-3582-FEDC-F2D5-FE47AA1F5DFA}" dt="2023-01-24T10:54:24.288" v="64"/>
          <ac:picMkLst>
            <pc:docMk/>
            <pc:sldMk cId="989672010" sldId="262"/>
            <ac:picMk id="17" creationId="{39AB94F8-C626-9F79-C1A4-637FED918FE6}"/>
          </ac:picMkLst>
        </pc:picChg>
        <pc:cxnChg chg="add">
          <ac:chgData name="Jean-Paul SARTORIS" userId="S::jpsartoris.ext@simplonformations.onmicrosoft.com::8017ebe6-4307-4f30-8d67-1e59a931aa85" providerId="AD" clId="Web-{B0012EE7-3582-FEDC-F2D5-FE47AA1F5DFA}" dt="2023-01-24T10:53:15.160" v="51"/>
          <ac:cxnSpMkLst>
            <pc:docMk/>
            <pc:sldMk cId="989672010" sldId="262"/>
            <ac:cxnSpMk id="20" creationId="{C41BAEC7-F7B0-4224-8B18-8F74B7D87F0B}"/>
          </ac:cxnSpMkLst>
        </pc:cxnChg>
      </pc:sldChg>
      <pc:sldChg chg="addSp delSp modSp new mod modTransition setBg setClrOvrMap">
        <pc:chgData name="Jean-Paul SARTORIS" userId="S::jpsartoris.ext@simplonformations.onmicrosoft.com::8017ebe6-4307-4f30-8d67-1e59a931aa85" providerId="AD" clId="Web-{B0012EE7-3582-FEDC-F2D5-FE47AA1F5DFA}" dt="2023-01-24T11:45:25.760" v="909"/>
        <pc:sldMkLst>
          <pc:docMk/>
          <pc:sldMk cId="2152096008" sldId="263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1:15:55.563" v="297" actId="20577"/>
          <ac:spMkLst>
            <pc:docMk/>
            <pc:sldMk cId="2152096008" sldId="263"/>
            <ac:spMk id="2" creationId="{9787AD99-F8CD-F54C-4264-6B7395F0563F}"/>
          </ac:spMkLst>
        </pc:spChg>
        <pc:spChg chg="add del mod">
          <ac:chgData name="Jean-Paul SARTORIS" userId="S::jpsartoris.ext@simplonformations.onmicrosoft.com::8017ebe6-4307-4f30-8d67-1e59a931aa85" providerId="AD" clId="Web-{B0012EE7-3582-FEDC-F2D5-FE47AA1F5DFA}" dt="2023-01-24T11:13:16.824" v="243" actId="20577"/>
          <ac:spMkLst>
            <pc:docMk/>
            <pc:sldMk cId="2152096008" sldId="263"/>
            <ac:spMk id="3" creationId="{197F3C17-C03F-052B-1AE5-EAAC304C587A}"/>
          </ac:spMkLst>
        </pc:spChg>
        <pc:spChg chg="mod">
          <ac:chgData name="Jean-Paul SARTORIS" userId="S::jpsartoris.ext@simplonformations.onmicrosoft.com::8017ebe6-4307-4f30-8d67-1e59a931aa85" providerId="AD" clId="Web-{B0012EE7-3582-FEDC-F2D5-FE47AA1F5DFA}" dt="2023-01-24T11:15:42.860" v="295" actId="20577"/>
          <ac:spMkLst>
            <pc:docMk/>
            <pc:sldMk cId="2152096008" sldId="263"/>
            <ac:spMk id="4" creationId="{A1D0736F-EC6C-0260-C991-A6FC03B0CED7}"/>
          </ac:spMkLst>
        </pc:spChg>
        <pc:spChg chg="add del mod">
          <ac:chgData name="Jean-Paul SARTORIS" userId="S::jpsartoris.ext@simplonformations.onmicrosoft.com::8017ebe6-4307-4f30-8d67-1e59a931aa85" providerId="AD" clId="Web-{B0012EE7-3582-FEDC-F2D5-FE47AA1F5DFA}" dt="2023-01-24T11:44:22.805" v="905"/>
          <ac:spMkLst>
            <pc:docMk/>
            <pc:sldMk cId="2152096008" sldId="263"/>
            <ac:spMk id="6" creationId="{CA1A5E30-E03F-3DFB-E383-681662292EB6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02:30.662" v="156"/>
          <ac:spMkLst>
            <pc:docMk/>
            <pc:sldMk cId="2152096008" sldId="263"/>
            <ac:spMk id="9" creationId="{2A6B319F-86FE-4754-878E-06F0804D882B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02:30.662" v="156"/>
          <ac:spMkLst>
            <pc:docMk/>
            <pc:sldMk cId="2152096008" sldId="263"/>
            <ac:spMk id="11" creationId="{DCF7D1B5-3477-499F-ACC5-2C8B07F4EDB3}"/>
          </ac:spMkLst>
        </pc:spChg>
        <pc:graphicFrameChg chg="add del">
          <ac:chgData name="Jean-Paul SARTORIS" userId="S::jpsartoris.ext@simplonformations.onmicrosoft.com::8017ebe6-4307-4f30-8d67-1e59a931aa85" providerId="AD" clId="Web-{B0012EE7-3582-FEDC-F2D5-FE47AA1F5DFA}" dt="2023-01-24T10:57:20.590" v="86"/>
          <ac:graphicFrameMkLst>
            <pc:docMk/>
            <pc:sldMk cId="2152096008" sldId="263"/>
            <ac:graphicFrameMk id="8" creationId="{A1239B14-D690-0CBF-15B1-9B4B7C81DEDB}"/>
          </ac:graphicFrameMkLst>
        </pc:graphicFrameChg>
        <pc:picChg chg="add mod">
          <ac:chgData name="Jean-Paul SARTORIS" userId="S::jpsartoris.ext@simplonformations.onmicrosoft.com::8017ebe6-4307-4f30-8d67-1e59a931aa85" providerId="AD" clId="Web-{B0012EE7-3582-FEDC-F2D5-FE47AA1F5DFA}" dt="2023-01-24T11:44:26.899" v="907" actId="1076"/>
          <ac:picMkLst>
            <pc:docMk/>
            <pc:sldMk cId="2152096008" sldId="263"/>
            <ac:picMk id="5" creationId="{C17988EF-8DE5-A946-3684-549D5ABA4D53}"/>
          </ac:picMkLst>
        </pc:picChg>
        <pc:picChg chg="add del ord">
          <ac:chgData name="Jean-Paul SARTORIS" userId="S::jpsartoris.ext@simplonformations.onmicrosoft.com::8017ebe6-4307-4f30-8d67-1e59a931aa85" providerId="AD" clId="Web-{B0012EE7-3582-FEDC-F2D5-FE47AA1F5DFA}" dt="2023-01-24T10:58:46.530" v="113"/>
          <ac:picMkLst>
            <pc:docMk/>
            <pc:sldMk cId="2152096008" sldId="263"/>
            <ac:picMk id="6" creationId="{04D7F5C5-99F0-2B3C-B165-40019BEF9E1A}"/>
          </ac:picMkLst>
        </pc:picChg>
        <pc:picChg chg="add del mod">
          <ac:chgData name="Jean-Paul SARTORIS" userId="S::jpsartoris.ext@simplonformations.onmicrosoft.com::8017ebe6-4307-4f30-8d67-1e59a931aa85" providerId="AD" clId="Web-{B0012EE7-3582-FEDC-F2D5-FE47AA1F5DFA}" dt="2023-01-24T11:00:27.784" v="148"/>
          <ac:picMkLst>
            <pc:docMk/>
            <pc:sldMk cId="2152096008" sldId="263"/>
            <ac:picMk id="12" creationId="{568892F4-B7CA-8781-DEAB-FA6733FDE146}"/>
          </ac:picMkLst>
        </pc:picChg>
        <pc:picChg chg="add del mod ord modCrop">
          <ac:chgData name="Jean-Paul SARTORIS" userId="S::jpsartoris.ext@simplonformations.onmicrosoft.com::8017ebe6-4307-4f30-8d67-1e59a931aa85" providerId="AD" clId="Web-{B0012EE7-3582-FEDC-F2D5-FE47AA1F5DFA}" dt="2023-01-24T11:02:22.975" v="155"/>
          <ac:picMkLst>
            <pc:docMk/>
            <pc:sldMk cId="2152096008" sldId="263"/>
            <ac:picMk id="13" creationId="{548BFDFE-13BF-2CAF-B95D-EE1E27E8BDE2}"/>
          </ac:picMkLst>
        </pc:picChg>
      </pc:sldChg>
      <pc:sldChg chg="addSp delSp modSp new del mod ord setBg setClrOvrMap">
        <pc:chgData name="Jean-Paul SARTORIS" userId="S::jpsartoris.ext@simplonformations.onmicrosoft.com::8017ebe6-4307-4f30-8d67-1e59a931aa85" providerId="AD" clId="Web-{B0012EE7-3582-FEDC-F2D5-FE47AA1F5DFA}" dt="2023-01-24T10:59:16.656" v="121"/>
        <pc:sldMkLst>
          <pc:docMk/>
          <pc:sldMk cId="572921066" sldId="264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0:58:40.624" v="110"/>
          <ac:spMkLst>
            <pc:docMk/>
            <pc:sldMk cId="572921066" sldId="264"/>
            <ac:spMk id="2" creationId="{F34A3917-5B97-DF66-91E7-CA2269BF28F3}"/>
          </ac:spMkLst>
        </pc:spChg>
        <pc:spChg chg="mod">
          <ac:chgData name="Jean-Paul SARTORIS" userId="S::jpsartoris.ext@simplonformations.onmicrosoft.com::8017ebe6-4307-4f30-8d67-1e59a931aa85" providerId="AD" clId="Web-{B0012EE7-3582-FEDC-F2D5-FE47AA1F5DFA}" dt="2023-01-24T10:58:40.624" v="110"/>
          <ac:spMkLst>
            <pc:docMk/>
            <pc:sldMk cId="572921066" sldId="264"/>
            <ac:spMk id="3" creationId="{0632C0EF-39A3-2A60-9DE1-9419DC3F161E}"/>
          </ac:spMkLst>
        </pc:spChg>
        <pc:spChg chg="add del mod">
          <ac:chgData name="Jean-Paul SARTORIS" userId="S::jpsartoris.ext@simplonformations.onmicrosoft.com::8017ebe6-4307-4f30-8d67-1e59a931aa85" providerId="AD" clId="Web-{B0012EE7-3582-FEDC-F2D5-FE47AA1F5DFA}" dt="2023-01-24T10:58:29.795" v="108"/>
          <ac:spMkLst>
            <pc:docMk/>
            <pc:sldMk cId="572921066" sldId="264"/>
            <ac:spMk id="4" creationId="{8B7C05B7-51D6-F3BB-97F4-F9F162885BA5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0:58:40.624" v="110"/>
          <ac:spMkLst>
            <pc:docMk/>
            <pc:sldMk cId="572921066" sldId="264"/>
            <ac:spMk id="11" creationId="{7C432AFE-B3D2-4BFF-BF8F-96C27AFF1AC7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0:58:40.624" v="110"/>
          <ac:spMkLst>
            <pc:docMk/>
            <pc:sldMk cId="572921066" sldId="264"/>
            <ac:spMk id="13" creationId="{AF2F604E-43BE-4DC3-B983-E071523364F8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0:58:40.624" v="110"/>
          <ac:spMkLst>
            <pc:docMk/>
            <pc:sldMk cId="572921066" sldId="264"/>
            <ac:spMk id="15" creationId="{08C9B587-E65E-4B52-B37C-ABEBB6E87928}"/>
          </ac:spMkLst>
        </pc:spChg>
        <pc:picChg chg="add del mod ord">
          <ac:chgData name="Jean-Paul SARTORIS" userId="S::jpsartoris.ext@simplonformations.onmicrosoft.com::8017ebe6-4307-4f30-8d67-1e59a931aa85" providerId="AD" clId="Web-{B0012EE7-3582-FEDC-F2D5-FE47AA1F5DFA}" dt="2023-01-24T10:58:44.155" v="112"/>
          <ac:picMkLst>
            <pc:docMk/>
            <pc:sldMk cId="572921066" sldId="264"/>
            <ac:picMk id="6" creationId="{625435AD-593B-C97C-EAAE-B409CD2367C6}"/>
          </ac:picMkLst>
        </pc:picChg>
      </pc:sldChg>
      <pc:sldChg chg="addSp delSp modSp new del">
        <pc:chgData name="Jean-Paul SARTORIS" userId="S::jpsartoris.ext@simplonformations.onmicrosoft.com::8017ebe6-4307-4f30-8d67-1e59a931aa85" providerId="AD" clId="Web-{B0012EE7-3582-FEDC-F2D5-FE47AA1F5DFA}" dt="2023-01-24T11:00:12.002" v="146"/>
        <pc:sldMkLst>
          <pc:docMk/>
          <pc:sldMk cId="1451447634" sldId="264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1:00:08.814" v="145" actId="20577"/>
          <ac:spMkLst>
            <pc:docMk/>
            <pc:sldMk cId="1451447634" sldId="264"/>
            <ac:spMk id="2" creationId="{D26FFF73-2720-207D-F373-4ADB3341205D}"/>
          </ac:spMkLst>
        </pc:spChg>
        <pc:spChg chg="add del">
          <ac:chgData name="Jean-Paul SARTORIS" userId="S::jpsartoris.ext@simplonformations.onmicrosoft.com::8017ebe6-4307-4f30-8d67-1e59a931aa85" providerId="AD" clId="Web-{B0012EE7-3582-FEDC-F2D5-FE47AA1F5DFA}" dt="2023-01-24T10:59:38.829" v="127"/>
          <ac:spMkLst>
            <pc:docMk/>
            <pc:sldMk cId="1451447634" sldId="264"/>
            <ac:spMk id="3" creationId="{09C187CE-3A57-B1F0-0A73-8628239E3220}"/>
          </ac:spMkLst>
        </pc:spChg>
        <pc:spChg chg="mod">
          <ac:chgData name="Jean-Paul SARTORIS" userId="S::jpsartoris.ext@simplonformations.onmicrosoft.com::8017ebe6-4307-4f30-8d67-1e59a931aa85" providerId="AD" clId="Web-{B0012EE7-3582-FEDC-F2D5-FE47AA1F5DFA}" dt="2023-01-24T10:59:49.017" v="133" actId="20577"/>
          <ac:spMkLst>
            <pc:docMk/>
            <pc:sldMk cId="1451447634" sldId="264"/>
            <ac:spMk id="4" creationId="{BA0D79A5-9559-A6A2-3476-2CAFD6EE8498}"/>
          </ac:spMkLst>
        </pc:spChg>
        <pc:spChg chg="add mod">
          <ac:chgData name="Jean-Paul SARTORIS" userId="S::jpsartoris.ext@simplonformations.onmicrosoft.com::8017ebe6-4307-4f30-8d67-1e59a931aa85" providerId="AD" clId="Web-{B0012EE7-3582-FEDC-F2D5-FE47AA1F5DFA}" dt="2023-01-24T10:59:48.314" v="131" actId="20577"/>
          <ac:spMkLst>
            <pc:docMk/>
            <pc:sldMk cId="1451447634" sldId="264"/>
            <ac:spMk id="9" creationId="{0C7CA845-5218-F365-8701-EEEA51247ABF}"/>
          </ac:spMkLst>
        </pc:spChg>
        <pc:picChg chg="add del mod ord">
          <ac:chgData name="Jean-Paul SARTORIS" userId="S::jpsartoris.ext@simplonformations.onmicrosoft.com::8017ebe6-4307-4f30-8d67-1e59a931aa85" providerId="AD" clId="Web-{B0012EE7-3582-FEDC-F2D5-FE47AA1F5DFA}" dt="2023-01-24T10:59:33.204" v="124"/>
          <ac:picMkLst>
            <pc:docMk/>
            <pc:sldMk cId="1451447634" sldId="264"/>
            <ac:picMk id="5" creationId="{014688F9-D239-D077-16A4-7D75E1F7F396}"/>
          </ac:picMkLst>
        </pc:picChg>
        <pc:picChg chg="add del mod ord">
          <ac:chgData name="Jean-Paul SARTORIS" userId="S::jpsartoris.ext@simplonformations.onmicrosoft.com::8017ebe6-4307-4f30-8d67-1e59a931aa85" providerId="AD" clId="Web-{B0012EE7-3582-FEDC-F2D5-FE47AA1F5DFA}" dt="2023-01-24T10:59:36.813" v="126"/>
          <ac:picMkLst>
            <pc:docMk/>
            <pc:sldMk cId="1451447634" sldId="264"/>
            <ac:picMk id="6" creationId="{B9CC2CDE-17BE-6936-17D7-4516A5FF2ED8}"/>
          </ac:picMkLst>
        </pc:picChg>
        <pc:picChg chg="add del mod ord">
          <ac:chgData name="Jean-Paul SARTORIS" userId="S::jpsartoris.ext@simplonformations.onmicrosoft.com::8017ebe6-4307-4f30-8d67-1e59a931aa85" providerId="AD" clId="Web-{B0012EE7-3582-FEDC-F2D5-FE47AA1F5DFA}" dt="2023-01-24T10:59:44.282" v="129"/>
          <ac:picMkLst>
            <pc:docMk/>
            <pc:sldMk cId="1451447634" sldId="264"/>
            <ac:picMk id="7" creationId="{A6804F51-A1AE-9B36-0981-E7614D4ECB43}"/>
          </ac:picMkLst>
        </pc:picChg>
        <pc:picChg chg="add del mod">
          <ac:chgData name="Jean-Paul SARTORIS" userId="S::jpsartoris.ext@simplonformations.onmicrosoft.com::8017ebe6-4307-4f30-8d67-1e59a931aa85" providerId="AD" clId="Web-{B0012EE7-3582-FEDC-F2D5-FE47AA1F5DFA}" dt="2023-01-24T11:00:08.392" v="144"/>
          <ac:picMkLst>
            <pc:docMk/>
            <pc:sldMk cId="1451447634" sldId="264"/>
            <ac:picMk id="10" creationId="{9F1645FC-E7F4-DA0F-52D4-3829A61FAAA3}"/>
          </ac:picMkLst>
        </pc:picChg>
      </pc:sldChg>
      <pc:sldChg chg="addSp delSp modSp add replId modTransition addAnim delAnim">
        <pc:chgData name="Jean-Paul SARTORIS" userId="S::jpsartoris.ext@simplonformations.onmicrosoft.com::8017ebe6-4307-4f30-8d67-1e59a931aa85" providerId="AD" clId="Web-{B0012EE7-3582-FEDC-F2D5-FE47AA1F5DFA}" dt="2023-01-24T11:45:29.291" v="917"/>
        <pc:sldMkLst>
          <pc:docMk/>
          <pc:sldMk cId="2800362603" sldId="264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1:18:40.475" v="370"/>
          <ac:spMkLst>
            <pc:docMk/>
            <pc:sldMk cId="2800362603" sldId="264"/>
            <ac:spMk id="2" creationId="{00000000-0000-0000-0000-000000000000}"/>
          </ac:spMkLst>
        </pc:spChg>
        <pc:spChg chg="del">
          <ac:chgData name="Jean-Paul SARTORIS" userId="S::jpsartoris.ext@simplonformations.onmicrosoft.com::8017ebe6-4307-4f30-8d67-1e59a931aa85" providerId="AD" clId="Web-{B0012EE7-3582-FEDC-F2D5-FE47AA1F5DFA}" dt="2023-01-24T11:18:14.333" v="360"/>
          <ac:spMkLst>
            <pc:docMk/>
            <pc:sldMk cId="2800362603" sldId="264"/>
            <ac:spMk id="3" creationId="{00000000-0000-0000-0000-000000000000}"/>
          </ac:spMkLst>
        </pc:spChg>
        <pc:spChg chg="del">
          <ac:chgData name="Jean-Paul SARTORIS" userId="S::jpsartoris.ext@simplonformations.onmicrosoft.com::8017ebe6-4307-4f30-8d67-1e59a931aa85" providerId="AD" clId="Web-{B0012EE7-3582-FEDC-F2D5-FE47AA1F5DFA}" dt="2023-01-24T11:18:24.224" v="363"/>
          <ac:spMkLst>
            <pc:docMk/>
            <pc:sldMk cId="2800362603" sldId="264"/>
            <ac:spMk id="4" creationId="{D2C640BA-9DF3-ACA3-39F3-87A26C115609}"/>
          </ac:spMkLst>
        </pc:spChg>
        <pc:spChg chg="add del mod">
          <ac:chgData name="Jean-Paul SARTORIS" userId="S::jpsartoris.ext@simplonformations.onmicrosoft.com::8017ebe6-4307-4f30-8d67-1e59a931aa85" providerId="AD" clId="Web-{B0012EE7-3582-FEDC-F2D5-FE47AA1F5DFA}" dt="2023-01-24T11:18:23.333" v="362"/>
          <ac:spMkLst>
            <pc:docMk/>
            <pc:sldMk cId="2800362603" sldId="264"/>
            <ac:spMk id="6" creationId="{7725D918-7550-76A1-62C7-A156D4C717B6}"/>
          </ac:spMkLst>
        </pc:spChg>
        <pc:spChg chg="add del">
          <ac:chgData name="Jean-Paul SARTORIS" userId="S::jpsartoris.ext@simplonformations.onmicrosoft.com::8017ebe6-4307-4f30-8d67-1e59a931aa85" providerId="AD" clId="Web-{B0012EE7-3582-FEDC-F2D5-FE47AA1F5DFA}" dt="2023-01-24T11:18:40.475" v="370"/>
          <ac:spMkLst>
            <pc:docMk/>
            <pc:sldMk cId="2800362603" sldId="264"/>
            <ac:spMk id="18" creationId="{22A397E7-BF60-45B2-84C7-B074B76C37A7}"/>
          </ac:spMkLst>
        </pc:spChg>
        <pc:spChg chg="add del">
          <ac:chgData name="Jean-Paul SARTORIS" userId="S::jpsartoris.ext@simplonformations.onmicrosoft.com::8017ebe6-4307-4f30-8d67-1e59a931aa85" providerId="AD" clId="Web-{B0012EE7-3582-FEDC-F2D5-FE47AA1F5DFA}" dt="2023-01-24T11:18:40.475" v="370"/>
          <ac:spMkLst>
            <pc:docMk/>
            <pc:sldMk cId="2800362603" sldId="264"/>
            <ac:spMk id="19" creationId="{890DEF05-784E-4B61-89E4-04C4ECF4E5A0}"/>
          </ac:spMkLst>
        </pc:spChg>
        <pc:spChg chg="add del">
          <ac:chgData name="Jean-Paul SARTORIS" userId="S::jpsartoris.ext@simplonformations.onmicrosoft.com::8017ebe6-4307-4f30-8d67-1e59a931aa85" providerId="AD" clId="Web-{B0012EE7-3582-FEDC-F2D5-FE47AA1F5DFA}" dt="2023-01-24T11:18:40.475" v="369"/>
          <ac:spMkLst>
            <pc:docMk/>
            <pc:sldMk cId="2800362603" sldId="264"/>
            <ac:spMk id="25" creationId="{87CC2527-562A-4F69-B487-4371E5B243E7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18:40.475" v="370"/>
          <ac:spMkLst>
            <pc:docMk/>
            <pc:sldMk cId="2800362603" sldId="264"/>
            <ac:spMk id="29" creationId="{EF36B2BE-65F4-46E3-AFDD-A9AE9E885071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18:40.475" v="370"/>
          <ac:spMkLst>
            <pc:docMk/>
            <pc:sldMk cId="2800362603" sldId="264"/>
            <ac:spMk id="30" creationId="{FB5B0058-AF13-4859-B429-4EDDE2A26F7F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18:40.475" v="370"/>
          <ac:spMkLst>
            <pc:docMk/>
            <pc:sldMk cId="2800362603" sldId="264"/>
            <ac:spMk id="31" creationId="{D84C2E9E-0B5D-4B5F-9A1F-70EBDCE39034}"/>
          </ac:spMkLst>
        </pc:spChg>
        <pc:picChg chg="mod ord">
          <ac:chgData name="Jean-Paul SARTORIS" userId="S::jpsartoris.ext@simplonformations.onmicrosoft.com::8017ebe6-4307-4f30-8d67-1e59a931aa85" providerId="AD" clId="Web-{B0012EE7-3582-FEDC-F2D5-FE47AA1F5DFA}" dt="2023-01-24T11:18:40.475" v="370"/>
          <ac:picMkLst>
            <pc:docMk/>
            <pc:sldMk cId="2800362603" sldId="264"/>
            <ac:picMk id="7" creationId="{2CE23907-3981-A520-8D93-7AB39E108D01}"/>
          </ac:picMkLst>
        </pc:picChg>
        <pc:picChg chg="add">
          <ac:chgData name="Jean-Paul SARTORIS" userId="S::jpsartoris.ext@simplonformations.onmicrosoft.com::8017ebe6-4307-4f30-8d67-1e59a931aa85" providerId="AD" clId="Web-{B0012EE7-3582-FEDC-F2D5-FE47AA1F5DFA}" dt="2023-01-24T11:18:48.912" v="371"/>
          <ac:picMkLst>
            <pc:docMk/>
            <pc:sldMk cId="2800362603" sldId="264"/>
            <ac:picMk id="9" creationId="{345AB2F7-BD22-1644-1BDC-719CE2DE77D0}"/>
          </ac:picMkLst>
        </pc:picChg>
        <pc:picChg chg="del">
          <ac:chgData name="Jean-Paul SARTORIS" userId="S::jpsartoris.ext@simplonformations.onmicrosoft.com::8017ebe6-4307-4f30-8d67-1e59a931aa85" providerId="AD" clId="Web-{B0012EE7-3582-FEDC-F2D5-FE47AA1F5DFA}" dt="2023-01-24T11:18:09.833" v="359"/>
          <ac:picMkLst>
            <pc:docMk/>
            <pc:sldMk cId="2800362603" sldId="264"/>
            <ac:picMk id="10" creationId="{0DFE793D-B1B6-4447-52E5-8CE4055D27D0}"/>
          </ac:picMkLst>
        </pc:picChg>
        <pc:picChg chg="add ord">
          <ac:chgData name="Jean-Paul SARTORIS" userId="S::jpsartoris.ext@simplonformations.onmicrosoft.com::8017ebe6-4307-4f30-8d67-1e59a931aa85" providerId="AD" clId="Web-{B0012EE7-3582-FEDC-F2D5-FE47AA1F5DFA}" dt="2023-01-24T11:19:04.288" v="378"/>
          <ac:picMkLst>
            <pc:docMk/>
            <pc:sldMk cId="2800362603" sldId="264"/>
            <ac:picMk id="12" creationId="{45446730-17B6-2496-3F70-C20E4461A956}"/>
          </ac:picMkLst>
        </pc:picChg>
        <pc:picChg chg="del">
          <ac:chgData name="Jean-Paul SARTORIS" userId="S::jpsartoris.ext@simplonformations.onmicrosoft.com::8017ebe6-4307-4f30-8d67-1e59a931aa85" providerId="AD" clId="Web-{B0012EE7-3582-FEDC-F2D5-FE47AA1F5DFA}" dt="2023-01-24T11:18:07.067" v="357"/>
          <ac:picMkLst>
            <pc:docMk/>
            <pc:sldMk cId="2800362603" sldId="264"/>
            <ac:picMk id="13" creationId="{83EAC73B-E10B-558B-B9A0-E2E6B4212D61}"/>
          </ac:picMkLst>
        </pc:picChg>
        <pc:picChg chg="add del ord">
          <ac:chgData name="Jean-Paul SARTORIS" userId="S::jpsartoris.ext@simplonformations.onmicrosoft.com::8017ebe6-4307-4f30-8d67-1e59a931aa85" providerId="AD" clId="Web-{B0012EE7-3582-FEDC-F2D5-FE47AA1F5DFA}" dt="2023-01-24T11:19:10.944" v="382"/>
          <ac:picMkLst>
            <pc:docMk/>
            <pc:sldMk cId="2800362603" sldId="264"/>
            <ac:picMk id="15" creationId="{01FA7DA7-9700-E434-760C-2E1AB18E422B}"/>
          </ac:picMkLst>
        </pc:picChg>
        <pc:picChg chg="del">
          <ac:chgData name="Jean-Paul SARTORIS" userId="S::jpsartoris.ext@simplonformations.onmicrosoft.com::8017ebe6-4307-4f30-8d67-1e59a931aa85" providerId="AD" clId="Web-{B0012EE7-3582-FEDC-F2D5-FE47AA1F5DFA}" dt="2023-01-24T11:18:08.645" v="358"/>
          <ac:picMkLst>
            <pc:docMk/>
            <pc:sldMk cId="2800362603" sldId="264"/>
            <ac:picMk id="17" creationId="{39AB94F8-C626-9F79-C1A4-637FED918FE6}"/>
          </ac:picMkLst>
        </pc:picChg>
        <pc:picChg chg="add ord">
          <ac:chgData name="Jean-Paul SARTORIS" userId="S::jpsartoris.ext@simplonformations.onmicrosoft.com::8017ebe6-4307-4f30-8d67-1e59a931aa85" providerId="AD" clId="Web-{B0012EE7-3582-FEDC-F2D5-FE47AA1F5DFA}" dt="2023-01-24T11:19:24.929" v="385"/>
          <ac:picMkLst>
            <pc:docMk/>
            <pc:sldMk cId="2800362603" sldId="264"/>
            <ac:picMk id="21" creationId="{B5E03A73-8B11-5342-3D20-E4086E299922}"/>
          </ac:picMkLst>
        </pc:picChg>
        <pc:cxnChg chg="add del">
          <ac:chgData name="Jean-Paul SARTORIS" userId="S::jpsartoris.ext@simplonformations.onmicrosoft.com::8017ebe6-4307-4f30-8d67-1e59a931aa85" providerId="AD" clId="Web-{B0012EE7-3582-FEDC-F2D5-FE47AA1F5DFA}" dt="2023-01-24T11:18:40.475" v="370"/>
          <ac:cxnSpMkLst>
            <pc:docMk/>
            <pc:sldMk cId="2800362603" sldId="264"/>
            <ac:cxnSpMk id="20" creationId="{C41BAEC7-F7B0-4224-8B18-8F74B7D87F0B}"/>
          </ac:cxnSpMkLst>
        </pc:cxnChg>
        <pc:cxnChg chg="add del">
          <ac:chgData name="Jean-Paul SARTORIS" userId="S::jpsartoris.ext@simplonformations.onmicrosoft.com::8017ebe6-4307-4f30-8d67-1e59a931aa85" providerId="AD" clId="Web-{B0012EE7-3582-FEDC-F2D5-FE47AA1F5DFA}" dt="2023-01-24T11:18:40.475" v="369"/>
          <ac:cxnSpMkLst>
            <pc:docMk/>
            <pc:sldMk cId="2800362603" sldId="264"/>
            <ac:cxnSpMk id="27" creationId="{BCDAEC91-5BCE-4B55-9CC0-43EF94CB734B}"/>
          </ac:cxnSpMkLst>
        </pc:cxnChg>
      </pc:sldChg>
      <pc:sldChg chg="addSp delSp modSp new mod ord modTransition setBg">
        <pc:chgData name="Jean-Paul SARTORIS" userId="S::jpsartoris.ext@simplonformations.onmicrosoft.com::8017ebe6-4307-4f30-8d67-1e59a931aa85" providerId="AD" clId="Web-{B0012EE7-3582-FEDC-F2D5-FE47AA1F5DFA}" dt="2023-01-24T11:47:39.499" v="918"/>
        <pc:sldMkLst>
          <pc:docMk/>
          <pc:sldMk cId="2828519884" sldId="265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1:25:02.877" v="511"/>
          <ac:spMkLst>
            <pc:docMk/>
            <pc:sldMk cId="2828519884" sldId="265"/>
            <ac:spMk id="2" creationId="{1AE603A4-C33C-467A-A943-20CEAC8436D1}"/>
          </ac:spMkLst>
        </pc:spChg>
        <pc:spChg chg="mod">
          <ac:chgData name="Jean-Paul SARTORIS" userId="S::jpsartoris.ext@simplonformations.onmicrosoft.com::8017ebe6-4307-4f30-8d67-1e59a931aa85" providerId="AD" clId="Web-{B0012EE7-3582-FEDC-F2D5-FE47AA1F5DFA}" dt="2023-01-24T11:26:30.990" v="598" actId="20577"/>
          <ac:spMkLst>
            <pc:docMk/>
            <pc:sldMk cId="2828519884" sldId="265"/>
            <ac:spMk id="3" creationId="{C0E9B304-D0CD-6ABC-2658-851361823F88}"/>
          </ac:spMkLst>
        </pc:spChg>
        <pc:spChg chg="add del mod">
          <ac:chgData name="Jean-Paul SARTORIS" userId="S::jpsartoris.ext@simplonformations.onmicrosoft.com::8017ebe6-4307-4f30-8d67-1e59a931aa85" providerId="AD" clId="Web-{B0012EE7-3582-FEDC-F2D5-FE47AA1F5DFA}" dt="2023-01-24T11:27:23.601" v="606"/>
          <ac:spMkLst>
            <pc:docMk/>
            <pc:sldMk cId="2828519884" sldId="265"/>
            <ac:spMk id="6" creationId="{0DED804D-FBEC-24B1-3AA6-718FF46A09C1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25:02.877" v="511"/>
          <ac:spMkLst>
            <pc:docMk/>
            <pc:sldMk cId="2828519884" sldId="265"/>
            <ac:spMk id="9" creationId="{375B19E4-0108-41C4-8DB1-11BAE0B49D9B}"/>
          </ac:spMkLst>
        </pc:spChg>
        <pc:picChg chg="add mod">
          <ac:chgData name="Jean-Paul SARTORIS" userId="S::jpsartoris.ext@simplonformations.onmicrosoft.com::8017ebe6-4307-4f30-8d67-1e59a931aa85" providerId="AD" clId="Web-{B0012EE7-3582-FEDC-F2D5-FE47AA1F5DFA}" dt="2023-01-24T11:27:29.491" v="609" actId="1076"/>
          <ac:picMkLst>
            <pc:docMk/>
            <pc:sldMk cId="2828519884" sldId="265"/>
            <ac:picMk id="4" creationId="{FF8E3455-519C-148D-F8A2-12506E69FD47}"/>
          </ac:picMkLst>
        </pc:picChg>
        <pc:picChg chg="add del">
          <ac:chgData name="Jean-Paul SARTORIS" userId="S::jpsartoris.ext@simplonformations.onmicrosoft.com::8017ebe6-4307-4f30-8d67-1e59a931aa85" providerId="AD" clId="Web-{B0012EE7-3582-FEDC-F2D5-FE47AA1F5DFA}" dt="2023-01-24T11:25:05.987" v="512"/>
          <ac:picMkLst>
            <pc:docMk/>
            <pc:sldMk cId="2828519884" sldId="265"/>
            <ac:picMk id="5" creationId="{CC0D7E3E-D07D-AC41-B9B1-F86475069EB7}"/>
          </ac:picMkLst>
        </pc:picChg>
        <pc:cxnChg chg="add">
          <ac:chgData name="Jean-Paul SARTORIS" userId="S::jpsartoris.ext@simplonformations.onmicrosoft.com::8017ebe6-4307-4f30-8d67-1e59a931aa85" providerId="AD" clId="Web-{B0012EE7-3582-FEDC-F2D5-FE47AA1F5DFA}" dt="2023-01-24T11:25:02.877" v="511"/>
          <ac:cxnSpMkLst>
            <pc:docMk/>
            <pc:sldMk cId="2828519884" sldId="265"/>
            <ac:cxnSpMk id="11" creationId="{CEA14AE1-71AB-4B18-826E-F563FF4288D6}"/>
          </ac:cxnSpMkLst>
        </pc:cxnChg>
        <pc:cxnChg chg="add">
          <ac:chgData name="Jean-Paul SARTORIS" userId="S::jpsartoris.ext@simplonformations.onmicrosoft.com::8017ebe6-4307-4f30-8d67-1e59a931aa85" providerId="AD" clId="Web-{B0012EE7-3582-FEDC-F2D5-FE47AA1F5DFA}" dt="2023-01-24T11:25:02.877" v="511"/>
          <ac:cxnSpMkLst>
            <pc:docMk/>
            <pc:sldMk cId="2828519884" sldId="265"/>
            <ac:cxnSpMk id="13" creationId="{EE504C98-6397-41C1-A8D8-2D9C4ED307E0}"/>
          </ac:cxnSpMkLst>
        </pc:cxnChg>
      </pc:sldChg>
      <pc:sldChg chg="addSp delSp modSp new mod modTransition setBg">
        <pc:chgData name="Jean-Paul SARTORIS" userId="S::jpsartoris.ext@simplonformations.onmicrosoft.com::8017ebe6-4307-4f30-8d67-1e59a931aa85" providerId="AD" clId="Web-{B0012EE7-3582-FEDC-F2D5-FE47AA1F5DFA}" dt="2023-01-24T12:00:11.025" v="940"/>
        <pc:sldMkLst>
          <pc:docMk/>
          <pc:sldMk cId="3099139360" sldId="266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1:34:00.379" v="633"/>
          <ac:spMkLst>
            <pc:docMk/>
            <pc:sldMk cId="3099139360" sldId="266"/>
            <ac:spMk id="2" creationId="{CCF2D420-70B5-F06F-68EB-057F565BBFED}"/>
          </ac:spMkLst>
        </pc:spChg>
        <pc:spChg chg="del">
          <ac:chgData name="Jean-Paul SARTORIS" userId="S::jpsartoris.ext@simplonformations.onmicrosoft.com::8017ebe6-4307-4f30-8d67-1e59a931aa85" providerId="AD" clId="Web-{B0012EE7-3582-FEDC-F2D5-FE47AA1F5DFA}" dt="2023-01-24T11:33:29.362" v="619"/>
          <ac:spMkLst>
            <pc:docMk/>
            <pc:sldMk cId="3099139360" sldId="266"/>
            <ac:spMk id="3" creationId="{7CB8FD43-A1DA-0C2F-CCA0-FBC324A8EB8F}"/>
          </ac:spMkLst>
        </pc:spChg>
        <pc:spChg chg="add del mod">
          <ac:chgData name="Jean-Paul SARTORIS" userId="S::jpsartoris.ext@simplonformations.onmicrosoft.com::8017ebe6-4307-4f30-8d67-1e59a931aa85" providerId="AD" clId="Web-{B0012EE7-3582-FEDC-F2D5-FE47AA1F5DFA}" dt="2023-01-24T11:33:32.784" v="623"/>
          <ac:spMkLst>
            <pc:docMk/>
            <pc:sldMk cId="3099139360" sldId="266"/>
            <ac:spMk id="5" creationId="{C2EFCACC-4C66-B8E6-B5BB-B9353B121660}"/>
          </ac:spMkLst>
        </pc:spChg>
        <pc:spChg chg="add mod">
          <ac:chgData name="Jean-Paul SARTORIS" userId="S::jpsartoris.ext@simplonformations.onmicrosoft.com::8017ebe6-4307-4f30-8d67-1e59a931aa85" providerId="AD" clId="Web-{B0012EE7-3582-FEDC-F2D5-FE47AA1F5DFA}" dt="2023-01-24T11:41:14.315" v="829" actId="20577"/>
          <ac:spMkLst>
            <pc:docMk/>
            <pc:sldMk cId="3099139360" sldId="266"/>
            <ac:spMk id="7" creationId="{DC223227-D061-B6D0-5280-241AF4019745}"/>
          </ac:spMkLst>
        </pc:spChg>
        <pc:spChg chg="add del">
          <ac:chgData name="Jean-Paul SARTORIS" userId="S::jpsartoris.ext@simplonformations.onmicrosoft.com::8017ebe6-4307-4f30-8d67-1e59a931aa85" providerId="AD" clId="Web-{B0012EE7-3582-FEDC-F2D5-FE47AA1F5DFA}" dt="2023-01-24T11:34:00.379" v="632"/>
          <ac:spMkLst>
            <pc:docMk/>
            <pc:sldMk cId="3099139360" sldId="266"/>
            <ac:spMk id="12" creationId="{E8A8EAB8-D2FF-444D-B34B-7D32F106AD0E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34:00.379" v="633"/>
          <ac:spMkLst>
            <pc:docMk/>
            <pc:sldMk cId="3099139360" sldId="266"/>
            <ac:spMk id="20" creationId="{E8A8EAB8-D2FF-444D-B34B-7D32F106AD0E}"/>
          </ac:spMkLst>
        </pc:spChg>
        <pc:grpChg chg="add del">
          <ac:chgData name="Jean-Paul SARTORIS" userId="S::jpsartoris.ext@simplonformations.onmicrosoft.com::8017ebe6-4307-4f30-8d67-1e59a931aa85" providerId="AD" clId="Web-{B0012EE7-3582-FEDC-F2D5-FE47AA1F5DFA}" dt="2023-01-24T11:34:00.379" v="632"/>
          <ac:grpSpMkLst>
            <pc:docMk/>
            <pc:sldMk cId="3099139360" sldId="266"/>
            <ac:grpSpMk id="16" creationId="{9D20816A-53A8-414B-9615-2877C1081698}"/>
          </ac:grpSpMkLst>
        </pc:grpChg>
        <pc:picChg chg="add mod">
          <ac:chgData name="Jean-Paul SARTORIS" userId="S::jpsartoris.ext@simplonformations.onmicrosoft.com::8017ebe6-4307-4f30-8d67-1e59a931aa85" providerId="AD" clId="Web-{B0012EE7-3582-FEDC-F2D5-FE47AA1F5DFA}" dt="2023-01-24T12:00:11.025" v="940"/>
          <ac:picMkLst>
            <pc:docMk/>
            <pc:sldMk cId="3099139360" sldId="266"/>
            <ac:picMk id="3" creationId="{456961B7-85DC-692A-F281-0AC250552382}"/>
          </ac:picMkLst>
        </pc:picChg>
        <pc:picChg chg="add mod ord">
          <ac:chgData name="Jean-Paul SARTORIS" userId="S::jpsartoris.ext@simplonformations.onmicrosoft.com::8017ebe6-4307-4f30-8d67-1e59a931aa85" providerId="AD" clId="Web-{B0012EE7-3582-FEDC-F2D5-FE47AA1F5DFA}" dt="2023-01-24T11:34:00.379" v="633"/>
          <ac:picMkLst>
            <pc:docMk/>
            <pc:sldMk cId="3099139360" sldId="266"/>
            <ac:picMk id="4" creationId="{398B6C3C-2866-9351-026E-B12312BB54E6}"/>
          </ac:picMkLst>
        </pc:picChg>
        <pc:cxnChg chg="add del">
          <ac:chgData name="Jean-Paul SARTORIS" userId="S::jpsartoris.ext@simplonformations.onmicrosoft.com::8017ebe6-4307-4f30-8d67-1e59a931aa85" providerId="AD" clId="Web-{B0012EE7-3582-FEDC-F2D5-FE47AA1F5DFA}" dt="2023-01-24T11:34:00.379" v="632"/>
          <ac:cxnSpMkLst>
            <pc:docMk/>
            <pc:sldMk cId="3099139360" sldId="266"/>
            <ac:cxnSpMk id="14" creationId="{DAE05351-315A-4BA9-A90A-FE5C949522D1}"/>
          </ac:cxnSpMkLst>
        </pc:cxnChg>
        <pc:cxnChg chg="add">
          <ac:chgData name="Jean-Paul SARTORIS" userId="S::jpsartoris.ext@simplonformations.onmicrosoft.com::8017ebe6-4307-4f30-8d67-1e59a931aa85" providerId="AD" clId="Web-{B0012EE7-3582-FEDC-F2D5-FE47AA1F5DFA}" dt="2023-01-24T11:34:00.379" v="633"/>
          <ac:cxnSpMkLst>
            <pc:docMk/>
            <pc:sldMk cId="3099139360" sldId="266"/>
            <ac:cxnSpMk id="21" creationId="{EEA38897-7BA3-4408-8083-3235339C4A60}"/>
          </ac:cxnSpMkLst>
        </pc:cxnChg>
        <pc:cxnChg chg="add">
          <ac:chgData name="Jean-Paul SARTORIS" userId="S::jpsartoris.ext@simplonformations.onmicrosoft.com::8017ebe6-4307-4f30-8d67-1e59a931aa85" providerId="AD" clId="Web-{B0012EE7-3582-FEDC-F2D5-FE47AA1F5DFA}" dt="2023-01-24T11:34:00.379" v="633"/>
          <ac:cxnSpMkLst>
            <pc:docMk/>
            <pc:sldMk cId="3099139360" sldId="266"/>
            <ac:cxnSpMk id="22" creationId="{F11AD06B-AB20-4097-8606-5DA00DBACE88}"/>
          </ac:cxnSpMkLst>
        </pc:cxnChg>
      </pc:sldChg>
      <pc:sldChg chg="new del">
        <pc:chgData name="Jean-Paul SARTORIS" userId="S::jpsartoris.ext@simplonformations.onmicrosoft.com::8017ebe6-4307-4f30-8d67-1e59a931aa85" providerId="AD" clId="Web-{B0012EE7-3582-FEDC-F2D5-FE47AA1F5DFA}" dt="2023-01-24T11:32:58.221" v="618"/>
        <pc:sldMkLst>
          <pc:docMk/>
          <pc:sldMk cId="452327932" sldId="267"/>
        </pc:sldMkLst>
      </pc:sldChg>
      <pc:sldChg chg="addSp delSp modSp new mod modTransition setBg">
        <pc:chgData name="Jean-Paul SARTORIS" userId="S::jpsartoris.ext@simplonformations.onmicrosoft.com::8017ebe6-4307-4f30-8d67-1e59a931aa85" providerId="AD" clId="Web-{B0012EE7-3582-FEDC-F2D5-FE47AA1F5DFA}" dt="2023-01-24T11:45:25.760" v="908"/>
        <pc:sldMkLst>
          <pc:docMk/>
          <pc:sldMk cId="1536682558" sldId="267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1:37:14.526" v="742" actId="1076"/>
          <ac:spMkLst>
            <pc:docMk/>
            <pc:sldMk cId="1536682558" sldId="267"/>
            <ac:spMk id="2" creationId="{1392EE24-29D9-93FF-E61A-A6815829115C}"/>
          </ac:spMkLst>
        </pc:spChg>
        <pc:spChg chg="del">
          <ac:chgData name="Jean-Paul SARTORIS" userId="S::jpsartoris.ext@simplonformations.onmicrosoft.com::8017ebe6-4307-4f30-8d67-1e59a931aa85" providerId="AD" clId="Web-{B0012EE7-3582-FEDC-F2D5-FE47AA1F5DFA}" dt="2023-01-24T11:36:06.805" v="692"/>
          <ac:spMkLst>
            <pc:docMk/>
            <pc:sldMk cId="1536682558" sldId="267"/>
            <ac:spMk id="3" creationId="{5AF1864E-300A-E50F-F866-C758D4C159AA}"/>
          </ac:spMkLst>
        </pc:spChg>
        <pc:spChg chg="add del mod">
          <ac:chgData name="Jean-Paul SARTORIS" userId="S::jpsartoris.ext@simplonformations.onmicrosoft.com::8017ebe6-4307-4f30-8d67-1e59a931aa85" providerId="AD" clId="Web-{B0012EE7-3582-FEDC-F2D5-FE47AA1F5DFA}" dt="2023-01-24T11:36:20.680" v="701"/>
          <ac:spMkLst>
            <pc:docMk/>
            <pc:sldMk cId="1536682558" sldId="267"/>
            <ac:spMk id="5" creationId="{97BBE378-DEE9-1938-2851-A26B94C74CD3}"/>
          </ac:spMkLst>
        </pc:spChg>
        <pc:spChg chg="add mod">
          <ac:chgData name="Jean-Paul SARTORIS" userId="S::jpsartoris.ext@simplonformations.onmicrosoft.com::8017ebe6-4307-4f30-8d67-1e59a931aa85" providerId="AD" clId="Web-{B0012EE7-3582-FEDC-F2D5-FE47AA1F5DFA}" dt="2023-01-24T11:40:10.750" v="792" actId="20577"/>
          <ac:spMkLst>
            <pc:docMk/>
            <pc:sldMk cId="1536682558" sldId="267"/>
            <ac:spMk id="7" creationId="{FB282A11-697B-F9B3-FADD-356C8ADDBDB8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37:05.353" v="740"/>
          <ac:spMkLst>
            <pc:docMk/>
            <pc:sldMk cId="1536682558" sldId="267"/>
            <ac:spMk id="12" creationId="{375B19E4-0108-41C4-8DB1-11BAE0B49D9B}"/>
          </ac:spMkLst>
        </pc:spChg>
        <pc:picChg chg="add mod ord">
          <ac:chgData name="Jean-Paul SARTORIS" userId="S::jpsartoris.ext@simplonformations.onmicrosoft.com::8017ebe6-4307-4f30-8d67-1e59a931aa85" providerId="AD" clId="Web-{B0012EE7-3582-FEDC-F2D5-FE47AA1F5DFA}" dt="2023-01-24T11:39:55.750" v="780" actId="14100"/>
          <ac:picMkLst>
            <pc:docMk/>
            <pc:sldMk cId="1536682558" sldId="267"/>
            <ac:picMk id="4" creationId="{ABC7DCC5-7627-02E7-DB6C-8AEFAC04E6DB}"/>
          </ac:picMkLst>
        </pc:picChg>
        <pc:cxnChg chg="add">
          <ac:chgData name="Jean-Paul SARTORIS" userId="S::jpsartoris.ext@simplonformations.onmicrosoft.com::8017ebe6-4307-4f30-8d67-1e59a931aa85" providerId="AD" clId="Web-{B0012EE7-3582-FEDC-F2D5-FE47AA1F5DFA}" dt="2023-01-24T11:37:05.353" v="740"/>
          <ac:cxnSpMkLst>
            <pc:docMk/>
            <pc:sldMk cId="1536682558" sldId="267"/>
            <ac:cxnSpMk id="14" creationId="{C727A21A-62F5-405C-B7A5-439FD3993289}"/>
          </ac:cxnSpMkLst>
        </pc:cxnChg>
        <pc:cxnChg chg="add">
          <ac:chgData name="Jean-Paul SARTORIS" userId="S::jpsartoris.ext@simplonformations.onmicrosoft.com::8017ebe6-4307-4f30-8d67-1e59a931aa85" providerId="AD" clId="Web-{B0012EE7-3582-FEDC-F2D5-FE47AA1F5DFA}" dt="2023-01-24T11:37:05.353" v="740"/>
          <ac:cxnSpMkLst>
            <pc:docMk/>
            <pc:sldMk cId="1536682558" sldId="267"/>
            <ac:cxnSpMk id="16" creationId="{92E62CE6-1D21-4565-8E90-0F1D900BEF85}"/>
          </ac:cxnSpMkLst>
        </pc:cxnChg>
      </pc:sldChg>
      <pc:sldChg chg="addSp modSp new mod modTransition setBg">
        <pc:chgData name="Jean-Paul SARTORIS" userId="S::jpsartoris.ext@simplonformations.onmicrosoft.com::8017ebe6-4307-4f30-8d67-1e59a931aa85" providerId="AD" clId="Web-{B0012EE7-3582-FEDC-F2D5-FE47AA1F5DFA}" dt="2023-01-24T11:45:25.760" v="914"/>
        <pc:sldMkLst>
          <pc:docMk/>
          <pc:sldMk cId="231932755" sldId="268"/>
        </pc:sldMkLst>
        <pc:spChg chg="mod">
          <ac:chgData name="Jean-Paul SARTORIS" userId="S::jpsartoris.ext@simplonformations.onmicrosoft.com::8017ebe6-4307-4f30-8d67-1e59a931aa85" providerId="AD" clId="Web-{B0012EE7-3582-FEDC-F2D5-FE47AA1F5DFA}" dt="2023-01-24T11:42:37.708" v="897" actId="20577"/>
          <ac:spMkLst>
            <pc:docMk/>
            <pc:sldMk cId="231932755" sldId="268"/>
            <ac:spMk id="2" creationId="{606B7DDA-A94D-FD48-D6E4-7B4886C4EA0F}"/>
          </ac:spMkLst>
        </pc:spChg>
        <pc:spChg chg="mod">
          <ac:chgData name="Jean-Paul SARTORIS" userId="S::jpsartoris.ext@simplonformations.onmicrosoft.com::8017ebe6-4307-4f30-8d67-1e59a931aa85" providerId="AD" clId="Web-{B0012EE7-3582-FEDC-F2D5-FE47AA1F5DFA}" dt="2023-01-24T11:42:23.692" v="895"/>
          <ac:spMkLst>
            <pc:docMk/>
            <pc:sldMk cId="231932755" sldId="268"/>
            <ac:spMk id="3" creationId="{6535DD8D-D585-199F-CD80-AFDE548DC71D}"/>
          </ac:spMkLst>
        </pc:spChg>
        <pc:spChg chg="add">
          <ac:chgData name="Jean-Paul SARTORIS" userId="S::jpsartoris.ext@simplonformations.onmicrosoft.com::8017ebe6-4307-4f30-8d67-1e59a931aa85" providerId="AD" clId="Web-{B0012EE7-3582-FEDC-F2D5-FE47AA1F5DFA}" dt="2023-01-24T11:42:23.692" v="895"/>
          <ac:spMkLst>
            <pc:docMk/>
            <pc:sldMk cId="231932755" sldId="268"/>
            <ac:spMk id="8" creationId="{787F4F1C-8D3D-4EC1-B72D-A0470A5A08B8}"/>
          </ac:spMkLst>
        </pc:spChg>
        <pc:grpChg chg="add">
          <ac:chgData name="Jean-Paul SARTORIS" userId="S::jpsartoris.ext@simplonformations.onmicrosoft.com::8017ebe6-4307-4f30-8d67-1e59a931aa85" providerId="AD" clId="Web-{B0012EE7-3582-FEDC-F2D5-FE47AA1F5DFA}" dt="2023-01-24T11:42:23.692" v="895"/>
          <ac:grpSpMkLst>
            <pc:docMk/>
            <pc:sldMk cId="231932755" sldId="268"/>
            <ac:grpSpMk id="10" creationId="{D1E3DD61-64DB-46AD-B249-E273CD86B051}"/>
          </ac:grpSpMkLst>
        </pc:grpChg>
      </pc:sldChg>
    </pc:docChg>
  </pc:docChgLst>
  <pc:docChgLst>
    <pc:chgData name="Jean-Paul SARTORIS" userId="S::jpsartoris.ext@simplonformations.onmicrosoft.com::8017ebe6-4307-4f30-8d67-1e59a931aa85" providerId="AD" clId="Web-{40270939-B79D-4CF1-978F-C34D227A2194}"/>
    <pc:docChg chg="modSld addMainMaster delMainMaster">
      <pc:chgData name="Jean-Paul SARTORIS" userId="S::jpsartoris.ext@simplonformations.onmicrosoft.com::8017ebe6-4307-4f30-8d67-1e59a931aa85" providerId="AD" clId="Web-{40270939-B79D-4CF1-978F-C34D227A2194}" dt="2023-01-24T09:12:55.612" v="9"/>
      <pc:docMkLst>
        <pc:docMk/>
      </pc:docMkLst>
      <pc:sldChg chg="addSp delSp modSp mod setBg modClrScheme addAnim delAnim setClrOvrMap chgLayout">
        <pc:chgData name="Jean-Paul SARTORIS" userId="S::jpsartoris.ext@simplonformations.onmicrosoft.com::8017ebe6-4307-4f30-8d67-1e59a931aa85" providerId="AD" clId="Web-{40270939-B79D-4CF1-978F-C34D227A2194}" dt="2023-01-24T09:12:55.612" v="9"/>
        <pc:sldMkLst>
          <pc:docMk/>
          <pc:sldMk cId="3784089036" sldId="256"/>
        </pc:sldMkLst>
        <pc:spChg chg="mod">
          <ac:chgData name="Jean-Paul SARTORIS" userId="S::jpsartoris.ext@simplonformations.onmicrosoft.com::8017ebe6-4307-4f30-8d67-1e59a931aa85" providerId="AD" clId="Web-{40270939-B79D-4CF1-978F-C34D227A2194}" dt="2023-01-24T09:12:55.612" v="9"/>
          <ac:spMkLst>
            <pc:docMk/>
            <pc:sldMk cId="3784089036" sldId="256"/>
            <ac:spMk id="2" creationId="{00000000-0000-0000-0000-000000000000}"/>
          </ac:spMkLst>
        </pc:spChg>
        <pc:spChg chg="mod">
          <ac:chgData name="Jean-Paul SARTORIS" userId="S::jpsartoris.ext@simplonformations.onmicrosoft.com::8017ebe6-4307-4f30-8d67-1e59a931aa85" providerId="AD" clId="Web-{40270939-B79D-4CF1-978F-C34D227A2194}" dt="2023-01-24T09:12:55.612" v="9"/>
          <ac:spMkLst>
            <pc:docMk/>
            <pc:sldMk cId="3784089036" sldId="256"/>
            <ac:spMk id="3" creationId="{00000000-0000-0000-0000-000000000000}"/>
          </ac:spMkLst>
        </pc:spChg>
        <pc:spChg chg="add del">
          <ac:chgData name="Jean-Paul SARTORIS" userId="S::jpsartoris.ext@simplonformations.onmicrosoft.com::8017ebe6-4307-4f30-8d67-1e59a931aa85" providerId="AD" clId="Web-{40270939-B79D-4CF1-978F-C34D227A2194}" dt="2023-01-24T09:12:55.612" v="9"/>
          <ac:spMkLst>
            <pc:docMk/>
            <pc:sldMk cId="3784089036" sldId="256"/>
            <ac:spMk id="9" creationId="{14F048CC-17C9-B246-BF2A-29E51AD1C6EA}"/>
          </ac:spMkLst>
        </pc:spChg>
        <pc:spChg chg="add del">
          <ac:chgData name="Jean-Paul SARTORIS" userId="S::jpsartoris.ext@simplonformations.onmicrosoft.com::8017ebe6-4307-4f30-8d67-1e59a931aa85" providerId="AD" clId="Web-{40270939-B79D-4CF1-978F-C34D227A2194}" dt="2023-01-24T09:12:55.612" v="9"/>
          <ac:spMkLst>
            <pc:docMk/>
            <pc:sldMk cId="3784089036" sldId="256"/>
            <ac:spMk id="11" creationId="{53C4D10E-16D3-5D49-A995-1FD27619A96C}"/>
          </ac:spMkLst>
        </pc:spChg>
        <pc:spChg chg="add del">
          <ac:chgData name="Jean-Paul SARTORIS" userId="S::jpsartoris.ext@simplonformations.onmicrosoft.com::8017ebe6-4307-4f30-8d67-1e59a931aa85" providerId="AD" clId="Web-{40270939-B79D-4CF1-978F-C34D227A2194}" dt="2023-01-24T09:12:55.612" v="9"/>
          <ac:spMkLst>
            <pc:docMk/>
            <pc:sldMk cId="3784089036" sldId="256"/>
            <ac:spMk id="13" creationId="{24124FF1-775D-AC4A-81D0-73FC0F54A682}"/>
          </ac:spMkLst>
        </pc:spChg>
        <pc:spChg chg="add del">
          <ac:chgData name="Jean-Paul SARTORIS" userId="S::jpsartoris.ext@simplonformations.onmicrosoft.com::8017ebe6-4307-4f30-8d67-1e59a931aa85" providerId="AD" clId="Web-{40270939-B79D-4CF1-978F-C34D227A2194}" dt="2023-01-24T09:12:55.612" v="9"/>
          <ac:spMkLst>
            <pc:docMk/>
            <pc:sldMk cId="3784089036" sldId="256"/>
            <ac:spMk id="15" creationId="{C53E2C7F-F4FF-A94D-ACAE-82823EC88FEC}"/>
          </ac:spMkLst>
        </pc:spChg>
        <pc:picChg chg="add del mod">
          <ac:chgData name="Jean-Paul SARTORIS" userId="S::jpsartoris.ext@simplonformations.onmicrosoft.com::8017ebe6-4307-4f30-8d67-1e59a931aa85" providerId="AD" clId="Web-{40270939-B79D-4CF1-978F-C34D227A2194}" dt="2023-01-24T09:12:55.612" v="9"/>
          <ac:picMkLst>
            <pc:docMk/>
            <pc:sldMk cId="3784089036" sldId="256"/>
            <ac:picMk id="4" creationId="{A195957F-0E33-5539-FC58-2390A73518B7}"/>
          </ac:picMkLst>
        </pc:picChg>
      </pc:sldChg>
      <pc:sldMasterChg chg="add del addSldLayout delSldLayout">
        <pc:chgData name="Jean-Paul SARTORIS" userId="S::jpsartoris.ext@simplonformations.onmicrosoft.com::8017ebe6-4307-4f30-8d67-1e59a931aa85" providerId="AD" clId="Web-{40270939-B79D-4CF1-978F-C34D227A2194}" dt="2023-01-24T09:12:55.612" v="9"/>
        <pc:sldMasterMkLst>
          <pc:docMk/>
          <pc:sldMasterMk cId="3071127875" sldId="2147483648"/>
        </pc:sldMasterMkLst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3071127875" sldId="2147483648"/>
            <pc:sldLayoutMk cId="3310491181" sldId="2147483649"/>
          </pc:sldLayoutMkLst>
        </pc:sldLayoutChg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3071127875" sldId="2147483648"/>
            <pc:sldLayoutMk cId="3841795644" sldId="2147483650"/>
          </pc:sldLayoutMkLst>
        </pc:sldLayoutChg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3071127875" sldId="2147483648"/>
            <pc:sldLayoutMk cId="3466923455" sldId="2147483651"/>
          </pc:sldLayoutMkLst>
        </pc:sldLayoutChg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3071127875" sldId="2147483648"/>
            <pc:sldLayoutMk cId="3747632232" sldId="2147483652"/>
          </pc:sldLayoutMkLst>
        </pc:sldLayoutChg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3071127875" sldId="2147483648"/>
            <pc:sldLayoutMk cId="2611866596" sldId="2147483653"/>
          </pc:sldLayoutMkLst>
        </pc:sldLayoutChg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3071127875" sldId="2147483648"/>
            <pc:sldLayoutMk cId="3395854097" sldId="2147483654"/>
          </pc:sldLayoutMkLst>
        </pc:sldLayoutChg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3071127875" sldId="2147483648"/>
            <pc:sldLayoutMk cId="4040201302" sldId="2147483655"/>
          </pc:sldLayoutMkLst>
        </pc:sldLayoutChg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3071127875" sldId="2147483648"/>
            <pc:sldLayoutMk cId="2706407263" sldId="2147483656"/>
          </pc:sldLayoutMkLst>
        </pc:sldLayoutChg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3071127875" sldId="2147483648"/>
            <pc:sldLayoutMk cId="1610903340" sldId="2147483657"/>
          </pc:sldLayoutMkLst>
        </pc:sldLayoutChg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3071127875" sldId="2147483648"/>
            <pc:sldLayoutMk cId="4172787210" sldId="2147483658"/>
          </pc:sldLayoutMkLst>
        </pc:sldLayoutChg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3071127875" sldId="2147483648"/>
            <pc:sldLayoutMk cId="1902177510" sldId="2147483659"/>
          </pc:sldLayoutMkLst>
        </pc:sldLayoutChg>
      </pc:sldMasterChg>
      <pc:sldMasterChg chg="add del replId addSldLayout delSldLayout">
        <pc:chgData name="Jean-Paul SARTORIS" userId="S::jpsartoris.ext@simplonformations.onmicrosoft.com::8017ebe6-4307-4f30-8d67-1e59a931aa85" providerId="AD" clId="Web-{40270939-B79D-4CF1-978F-C34D227A2194}" dt="2023-01-24T09:12:55.612" v="9"/>
        <pc:sldMasterMkLst>
          <pc:docMk/>
          <pc:sldMasterMk cId="2928364464" sldId="2147483660"/>
        </pc:sldMasterMkLst>
        <pc:sldLayoutChg chg="add del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2928364464" sldId="2147483660"/>
            <pc:sldLayoutMk cId="2312069912" sldId="2147483661"/>
          </pc:sldLayoutMkLst>
        </pc:sldLayoutChg>
        <pc:sldLayoutChg chg="add del replId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2928364464" sldId="2147483660"/>
            <pc:sldLayoutMk cId="1138905631" sldId="2147483662"/>
          </pc:sldLayoutMkLst>
        </pc:sldLayoutChg>
        <pc:sldLayoutChg chg="add del replId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2928364464" sldId="2147483660"/>
            <pc:sldLayoutMk cId="1461422257" sldId="2147483663"/>
          </pc:sldLayoutMkLst>
        </pc:sldLayoutChg>
        <pc:sldLayoutChg chg="add del replId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2928364464" sldId="2147483660"/>
            <pc:sldLayoutMk cId="194344744" sldId="2147483664"/>
          </pc:sldLayoutMkLst>
        </pc:sldLayoutChg>
        <pc:sldLayoutChg chg="add del replId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2928364464" sldId="2147483660"/>
            <pc:sldLayoutMk cId="435743039" sldId="2147483665"/>
          </pc:sldLayoutMkLst>
        </pc:sldLayoutChg>
        <pc:sldLayoutChg chg="add del replId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2928364464" sldId="2147483660"/>
            <pc:sldLayoutMk cId="1863957600" sldId="2147483666"/>
          </pc:sldLayoutMkLst>
        </pc:sldLayoutChg>
        <pc:sldLayoutChg chg="add del replId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2928364464" sldId="2147483660"/>
            <pc:sldLayoutMk cId="3807392431" sldId="2147483667"/>
          </pc:sldLayoutMkLst>
        </pc:sldLayoutChg>
        <pc:sldLayoutChg chg="add del replId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2928364464" sldId="2147483660"/>
            <pc:sldLayoutMk cId="216012739" sldId="2147483668"/>
          </pc:sldLayoutMkLst>
        </pc:sldLayoutChg>
        <pc:sldLayoutChg chg="add del replId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2928364464" sldId="2147483660"/>
            <pc:sldLayoutMk cId="3685329479" sldId="2147483669"/>
          </pc:sldLayoutMkLst>
        </pc:sldLayoutChg>
        <pc:sldLayoutChg chg="add del replId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2928364464" sldId="2147483660"/>
            <pc:sldLayoutMk cId="12243010" sldId="2147483670"/>
          </pc:sldLayoutMkLst>
        </pc:sldLayoutChg>
        <pc:sldLayoutChg chg="add del replId">
          <pc:chgData name="Jean-Paul SARTORIS" userId="S::jpsartoris.ext@simplonformations.onmicrosoft.com::8017ebe6-4307-4f30-8d67-1e59a931aa85" providerId="AD" clId="Web-{40270939-B79D-4CF1-978F-C34D227A2194}" dt="2023-01-24T09:12:55.612" v="9"/>
          <pc:sldLayoutMkLst>
            <pc:docMk/>
            <pc:sldMasterMk cId="2928364464" sldId="2147483660"/>
            <pc:sldLayoutMk cId="2319966808" sldId="2147483671"/>
          </pc:sldLayoutMkLst>
        </pc:sldLayoutChg>
      </pc:sldMasterChg>
    </pc:docChg>
  </pc:docChgLst>
  <pc:docChgLst>
    <pc:chgData name="Jean-Paul SARTORIS" userId="8017ebe6-4307-4f30-8d67-1e59a931aa85" providerId="ADAL" clId="{D7DAF4D8-9295-4A95-8DF6-996A9A3FB92D}"/>
    <pc:docChg chg="undo custSel delSld modSld">
      <pc:chgData name="Jean-Paul SARTORIS" userId="8017ebe6-4307-4f30-8d67-1e59a931aa85" providerId="ADAL" clId="{D7DAF4D8-9295-4A95-8DF6-996A9A3FB92D}" dt="2023-01-24T12:03:01.211" v="672"/>
      <pc:docMkLst>
        <pc:docMk/>
      </pc:docMkLst>
      <pc:sldChg chg="addSp delSp modSp del mod delAnim modAnim">
        <pc:chgData name="Jean-Paul SARTORIS" userId="8017ebe6-4307-4f30-8d67-1e59a931aa85" providerId="ADAL" clId="{D7DAF4D8-9295-4A95-8DF6-996A9A3FB92D}" dt="2023-01-24T10:55:08.693" v="498" actId="47"/>
        <pc:sldMkLst>
          <pc:docMk/>
          <pc:sldMk cId="3784089036" sldId="256"/>
        </pc:sldMkLst>
        <pc:picChg chg="add del mod">
          <ac:chgData name="Jean-Paul SARTORIS" userId="8017ebe6-4307-4f30-8d67-1e59a931aa85" providerId="ADAL" clId="{D7DAF4D8-9295-4A95-8DF6-996A9A3FB92D}" dt="2023-01-24T09:50:16.898" v="1" actId="21"/>
          <ac:picMkLst>
            <pc:docMk/>
            <pc:sldMk cId="3784089036" sldId="256"/>
            <ac:picMk id="4" creationId="{95D5C8DD-8BB4-C015-AF79-B60A38B5F46F}"/>
          </ac:picMkLst>
        </pc:picChg>
        <pc:picChg chg="add mod modCrop">
          <ac:chgData name="Jean-Paul SARTORIS" userId="8017ebe6-4307-4f30-8d67-1e59a931aa85" providerId="ADAL" clId="{D7DAF4D8-9295-4A95-8DF6-996A9A3FB92D}" dt="2023-01-24T10:46:00.678" v="495" actId="14100"/>
          <ac:picMkLst>
            <pc:docMk/>
            <pc:sldMk cId="3784089036" sldId="256"/>
            <ac:picMk id="6" creationId="{CC1A636E-285E-660F-8024-F4C3A4D1EEA2}"/>
          </ac:picMkLst>
        </pc:picChg>
        <pc:picChg chg="add mod ord modCrop">
          <ac:chgData name="Jean-Paul SARTORIS" userId="8017ebe6-4307-4f30-8d67-1e59a931aa85" providerId="ADAL" clId="{D7DAF4D8-9295-4A95-8DF6-996A9A3FB92D}" dt="2023-01-24T10:46:17.896" v="496" actId="14100"/>
          <ac:picMkLst>
            <pc:docMk/>
            <pc:sldMk cId="3784089036" sldId="256"/>
            <ac:picMk id="8" creationId="{26040FBF-8B91-4779-94D0-CB0A4874AF39}"/>
          </ac:picMkLst>
        </pc:picChg>
        <pc:picChg chg="add del mod">
          <ac:chgData name="Jean-Paul SARTORIS" userId="8017ebe6-4307-4f30-8d67-1e59a931aa85" providerId="ADAL" clId="{D7DAF4D8-9295-4A95-8DF6-996A9A3FB92D}" dt="2023-01-24T10:24:41.131" v="105" actId="478"/>
          <ac:picMkLst>
            <pc:docMk/>
            <pc:sldMk cId="3784089036" sldId="256"/>
            <ac:picMk id="10" creationId="{077002FD-51C2-A248-1DD4-91515CAE16CF}"/>
          </ac:picMkLst>
        </pc:picChg>
        <pc:picChg chg="add mod modCrop">
          <ac:chgData name="Jean-Paul SARTORIS" userId="8017ebe6-4307-4f30-8d67-1e59a931aa85" providerId="ADAL" clId="{D7DAF4D8-9295-4A95-8DF6-996A9A3FB92D}" dt="2023-01-24T10:45:49.043" v="494" actId="14100"/>
          <ac:picMkLst>
            <pc:docMk/>
            <pc:sldMk cId="3784089036" sldId="256"/>
            <ac:picMk id="12" creationId="{5DF5CE1C-15D3-F902-5636-08515028844C}"/>
          </ac:picMkLst>
        </pc:picChg>
        <pc:picChg chg="add del mod">
          <ac:chgData name="Jean-Paul SARTORIS" userId="8017ebe6-4307-4f30-8d67-1e59a931aa85" providerId="ADAL" clId="{D7DAF4D8-9295-4A95-8DF6-996A9A3FB92D}" dt="2023-01-24T10:11:41.212" v="91" actId="478"/>
          <ac:picMkLst>
            <pc:docMk/>
            <pc:sldMk cId="3784089036" sldId="256"/>
            <ac:picMk id="1026" creationId="{2853DFE3-814B-069E-78A7-BDE52C141F30}"/>
          </ac:picMkLst>
        </pc:picChg>
      </pc:sldChg>
      <pc:sldChg chg="addSp delSp modSp mod setBg delAnim modAnim">
        <pc:chgData name="Jean-Paul SARTORIS" userId="8017ebe6-4307-4f30-8d67-1e59a931aa85" providerId="ADAL" clId="{D7DAF4D8-9295-4A95-8DF6-996A9A3FB92D}" dt="2023-01-24T11:50:20.414" v="637"/>
        <pc:sldMkLst>
          <pc:docMk/>
          <pc:sldMk cId="1022218212" sldId="260"/>
        </pc:sldMkLst>
        <pc:spChg chg="mod">
          <ac:chgData name="Jean-Paul SARTORIS" userId="8017ebe6-4307-4f30-8d67-1e59a931aa85" providerId="ADAL" clId="{D7DAF4D8-9295-4A95-8DF6-996A9A3FB92D}" dt="2023-01-24T09:51:23.831" v="10" actId="26606"/>
          <ac:spMkLst>
            <pc:docMk/>
            <pc:sldMk cId="1022218212" sldId="260"/>
            <ac:spMk id="2" creationId="{1B848D6C-A565-E10C-903E-6586AEDC8842}"/>
          </ac:spMkLst>
        </pc:spChg>
        <pc:spChg chg="ord">
          <ac:chgData name="Jean-Paul SARTORIS" userId="8017ebe6-4307-4f30-8d67-1e59a931aa85" providerId="ADAL" clId="{D7DAF4D8-9295-4A95-8DF6-996A9A3FB92D}" dt="2023-01-24T09:51:23.831" v="10" actId="26606"/>
          <ac:spMkLst>
            <pc:docMk/>
            <pc:sldMk cId="1022218212" sldId="260"/>
            <ac:spMk id="5" creationId="{53A2963A-EB20-70B8-8163-765A23A35665}"/>
          </ac:spMkLst>
        </pc:spChg>
        <pc:spChg chg="add del">
          <ac:chgData name="Jean-Paul SARTORIS" userId="8017ebe6-4307-4f30-8d67-1e59a931aa85" providerId="ADAL" clId="{D7DAF4D8-9295-4A95-8DF6-996A9A3FB92D}" dt="2023-01-24T09:51:23.831" v="10" actId="26606"/>
          <ac:spMkLst>
            <pc:docMk/>
            <pc:sldMk cId="1022218212" sldId="260"/>
            <ac:spMk id="16" creationId="{0855A890-B60B-4670-9DC2-69DC05015AB3}"/>
          </ac:spMkLst>
        </pc:spChg>
        <pc:spChg chg="add del">
          <ac:chgData name="Jean-Paul SARTORIS" userId="8017ebe6-4307-4f30-8d67-1e59a931aa85" providerId="ADAL" clId="{D7DAF4D8-9295-4A95-8DF6-996A9A3FB92D}" dt="2023-01-24T09:51:23.831" v="10" actId="26606"/>
          <ac:spMkLst>
            <pc:docMk/>
            <pc:sldMk cId="1022218212" sldId="260"/>
            <ac:spMk id="18" creationId="{90F533E9-6690-41A8-A372-4C6C622D028D}"/>
          </ac:spMkLst>
        </pc:spChg>
        <pc:spChg chg="add del">
          <ac:chgData name="Jean-Paul SARTORIS" userId="8017ebe6-4307-4f30-8d67-1e59a931aa85" providerId="ADAL" clId="{D7DAF4D8-9295-4A95-8DF6-996A9A3FB92D}" dt="2023-01-24T09:51:23.831" v="10" actId="26606"/>
          <ac:spMkLst>
            <pc:docMk/>
            <pc:sldMk cId="1022218212" sldId="260"/>
            <ac:spMk id="20" creationId="{99413ED5-9ED4-4772-BCE4-2BCAE6B12E35}"/>
          </ac:spMkLst>
        </pc:spChg>
        <pc:spChg chg="add del">
          <ac:chgData name="Jean-Paul SARTORIS" userId="8017ebe6-4307-4f30-8d67-1e59a931aa85" providerId="ADAL" clId="{D7DAF4D8-9295-4A95-8DF6-996A9A3FB92D}" dt="2023-01-24T09:51:23.831" v="10" actId="26606"/>
          <ac:spMkLst>
            <pc:docMk/>
            <pc:sldMk cId="1022218212" sldId="260"/>
            <ac:spMk id="22" creationId="{04357C93-F0CB-4A1C-8F77-4E9063789819}"/>
          </ac:spMkLst>
        </pc:spChg>
        <pc:picChg chg="add del mod">
          <ac:chgData name="Jean-Paul SARTORIS" userId="8017ebe6-4307-4f30-8d67-1e59a931aa85" providerId="ADAL" clId="{D7DAF4D8-9295-4A95-8DF6-996A9A3FB92D}" dt="2023-01-24T10:05:50.919" v="70" actId="478"/>
          <ac:picMkLst>
            <pc:docMk/>
            <pc:sldMk cId="1022218212" sldId="260"/>
            <ac:picMk id="3" creationId="{6C93B76C-E43D-CEC1-8679-533011BC90E5}"/>
          </ac:picMkLst>
        </pc:picChg>
        <pc:picChg chg="add mod ord">
          <ac:chgData name="Jean-Paul SARTORIS" userId="8017ebe6-4307-4f30-8d67-1e59a931aa85" providerId="ADAL" clId="{D7DAF4D8-9295-4A95-8DF6-996A9A3FB92D}" dt="2023-01-24T09:51:24.536" v="11" actId="14100"/>
          <ac:picMkLst>
            <pc:docMk/>
            <pc:sldMk cId="1022218212" sldId="260"/>
            <ac:picMk id="3" creationId="{C6442259-DCAF-991A-DA0C-9E9C05C7A64F}"/>
          </ac:picMkLst>
        </pc:picChg>
        <pc:picChg chg="mod">
          <ac:chgData name="Jean-Paul SARTORIS" userId="8017ebe6-4307-4f30-8d67-1e59a931aa85" providerId="ADAL" clId="{D7DAF4D8-9295-4A95-8DF6-996A9A3FB92D}" dt="2023-01-24T11:03:42.407" v="596" actId="29295"/>
          <ac:picMkLst>
            <pc:docMk/>
            <pc:sldMk cId="1022218212" sldId="260"/>
            <ac:picMk id="3" creationId="{ED810A6F-D2F0-1EC7-7FC3-CD6930EF8E8D}"/>
          </ac:picMkLst>
        </pc:picChg>
        <pc:picChg chg="add mod">
          <ac:chgData name="Jean-Paul SARTORIS" userId="8017ebe6-4307-4f30-8d67-1e59a931aa85" providerId="ADAL" clId="{D7DAF4D8-9295-4A95-8DF6-996A9A3FB92D}" dt="2023-01-24T10:06:23.486" v="81" actId="1076"/>
          <ac:picMkLst>
            <pc:docMk/>
            <pc:sldMk cId="1022218212" sldId="260"/>
            <ac:picMk id="4" creationId="{D216751D-7658-5F14-FE0A-1A51DAED67C0}"/>
          </ac:picMkLst>
        </pc:picChg>
        <pc:picChg chg="mod">
          <ac:chgData name="Jean-Paul SARTORIS" userId="8017ebe6-4307-4f30-8d67-1e59a931aa85" providerId="ADAL" clId="{D7DAF4D8-9295-4A95-8DF6-996A9A3FB92D}" dt="2023-01-24T09:56:48.605" v="20" actId="1076"/>
          <ac:picMkLst>
            <pc:docMk/>
            <pc:sldMk cId="1022218212" sldId="260"/>
            <ac:picMk id="8" creationId="{28195C4A-5A33-A0A3-66BF-C62927B794BA}"/>
          </ac:picMkLst>
        </pc:picChg>
        <pc:picChg chg="mod">
          <ac:chgData name="Jean-Paul SARTORIS" userId="8017ebe6-4307-4f30-8d67-1e59a931aa85" providerId="ADAL" clId="{D7DAF4D8-9295-4A95-8DF6-996A9A3FB92D}" dt="2023-01-24T09:56:43.741" v="18" actId="1076"/>
          <ac:picMkLst>
            <pc:docMk/>
            <pc:sldMk cId="1022218212" sldId="260"/>
            <ac:picMk id="10" creationId="{F3C448A6-6771-8751-B755-0EB9FADA2B73}"/>
          </ac:picMkLst>
        </pc:picChg>
        <pc:picChg chg="mod">
          <ac:chgData name="Jean-Paul SARTORIS" userId="8017ebe6-4307-4f30-8d67-1e59a931aa85" providerId="ADAL" clId="{D7DAF4D8-9295-4A95-8DF6-996A9A3FB92D}" dt="2023-01-24T09:56:41.951" v="17" actId="1076"/>
          <ac:picMkLst>
            <pc:docMk/>
            <pc:sldMk cId="1022218212" sldId="260"/>
            <ac:picMk id="11" creationId="{CB397DBE-354B-22A7-ABCF-5C6EA08A9F9A}"/>
          </ac:picMkLst>
        </pc:picChg>
      </pc:sldChg>
      <pc:sldChg chg="modSp mod modAnim">
        <pc:chgData name="Jean-Paul SARTORIS" userId="8017ebe6-4307-4f30-8d67-1e59a931aa85" providerId="ADAL" clId="{D7DAF4D8-9295-4A95-8DF6-996A9A3FB92D}" dt="2023-01-24T11:58:38.537" v="652"/>
        <pc:sldMkLst>
          <pc:docMk/>
          <pc:sldMk cId="2058356761" sldId="261"/>
        </pc:sldMkLst>
        <pc:spChg chg="mod">
          <ac:chgData name="Jean-Paul SARTORIS" userId="8017ebe6-4307-4f30-8d67-1e59a931aa85" providerId="ADAL" clId="{D7DAF4D8-9295-4A95-8DF6-996A9A3FB92D}" dt="2023-01-24T11:28:50.508" v="600" actId="1076"/>
          <ac:spMkLst>
            <pc:docMk/>
            <pc:sldMk cId="2058356761" sldId="261"/>
            <ac:spMk id="8" creationId="{ADFD827E-01C8-2882-958B-548A26E2ACB7}"/>
          </ac:spMkLst>
        </pc:spChg>
        <pc:spChg chg="mod">
          <ac:chgData name="Jean-Paul SARTORIS" userId="8017ebe6-4307-4f30-8d67-1e59a931aa85" providerId="ADAL" clId="{D7DAF4D8-9295-4A95-8DF6-996A9A3FB92D}" dt="2023-01-24T11:29:06.147" v="603" actId="1076"/>
          <ac:spMkLst>
            <pc:docMk/>
            <pc:sldMk cId="2058356761" sldId="261"/>
            <ac:spMk id="11" creationId="{E75B68ED-44C8-7628-2494-73187E98A86E}"/>
          </ac:spMkLst>
        </pc:spChg>
      </pc:sldChg>
      <pc:sldChg chg="modAnim">
        <pc:chgData name="Jean-Paul SARTORIS" userId="8017ebe6-4307-4f30-8d67-1e59a931aa85" providerId="ADAL" clId="{D7DAF4D8-9295-4A95-8DF6-996A9A3FB92D}" dt="2023-01-24T10:55:05.834" v="497"/>
        <pc:sldMkLst>
          <pc:docMk/>
          <pc:sldMk cId="989672010" sldId="262"/>
        </pc:sldMkLst>
      </pc:sldChg>
      <pc:sldChg chg="addSp delSp modSp mod addAnim delAnim modAnim">
        <pc:chgData name="Jean-Paul SARTORIS" userId="8017ebe6-4307-4f30-8d67-1e59a931aa85" providerId="ADAL" clId="{D7DAF4D8-9295-4A95-8DF6-996A9A3FB92D}" dt="2023-01-24T11:58:42.610" v="653"/>
        <pc:sldMkLst>
          <pc:docMk/>
          <pc:sldMk cId="2152096008" sldId="263"/>
        </pc:sldMkLst>
        <pc:picChg chg="add del">
          <ac:chgData name="Jean-Paul SARTORIS" userId="8017ebe6-4307-4f30-8d67-1e59a931aa85" providerId="ADAL" clId="{D7DAF4D8-9295-4A95-8DF6-996A9A3FB92D}" dt="2023-01-24T11:58:34.122" v="644" actId="478"/>
          <ac:picMkLst>
            <pc:docMk/>
            <pc:sldMk cId="2152096008" sldId="263"/>
            <ac:picMk id="5" creationId="{C17988EF-8DE5-A946-3684-549D5ABA4D53}"/>
          </ac:picMkLst>
        </pc:picChg>
        <pc:picChg chg="mod">
          <ac:chgData name="Jean-Paul SARTORIS" userId="8017ebe6-4307-4f30-8d67-1e59a931aa85" providerId="ADAL" clId="{D7DAF4D8-9295-4A95-8DF6-996A9A3FB92D}" dt="2023-01-24T11:02:19.184" v="561" actId="207"/>
          <ac:picMkLst>
            <pc:docMk/>
            <pc:sldMk cId="2152096008" sldId="263"/>
            <ac:picMk id="13" creationId="{548BFDFE-13BF-2CAF-B95D-EE1E27E8BDE2}"/>
          </ac:picMkLst>
        </pc:picChg>
      </pc:sldChg>
      <pc:sldChg chg="modAnim">
        <pc:chgData name="Jean-Paul SARTORIS" userId="8017ebe6-4307-4f30-8d67-1e59a931aa85" providerId="ADAL" clId="{D7DAF4D8-9295-4A95-8DF6-996A9A3FB92D}" dt="2023-01-24T11:45:44.319" v="635"/>
        <pc:sldMkLst>
          <pc:docMk/>
          <pc:sldMk cId="2800362603" sldId="264"/>
        </pc:sldMkLst>
      </pc:sldChg>
      <pc:sldChg chg="modSp mod modAnim">
        <pc:chgData name="Jean-Paul SARTORIS" userId="8017ebe6-4307-4f30-8d67-1e59a931aa85" providerId="ADAL" clId="{D7DAF4D8-9295-4A95-8DF6-996A9A3FB92D}" dt="2023-01-24T12:03:01.211" v="672"/>
        <pc:sldMkLst>
          <pc:docMk/>
          <pc:sldMk cId="3099139360" sldId="266"/>
        </pc:sldMkLst>
        <pc:picChg chg="mod">
          <ac:chgData name="Jean-Paul SARTORIS" userId="8017ebe6-4307-4f30-8d67-1e59a931aa85" providerId="ADAL" clId="{D7DAF4D8-9295-4A95-8DF6-996A9A3FB92D}" dt="2023-01-24T12:02:22.284" v="662" actId="1076"/>
          <ac:picMkLst>
            <pc:docMk/>
            <pc:sldMk cId="3099139360" sldId="266"/>
            <ac:picMk id="3" creationId="{456961B7-85DC-692A-F281-0AC250552382}"/>
          </ac:picMkLst>
        </pc:picChg>
      </pc:sldChg>
    </pc:docChg>
  </pc:docChgLst>
  <pc:docChgLst>
    <pc:chgData name="Jean-Paul SARTORIS" userId="S::jpsartoris.ext@simplonformations.onmicrosoft.com::8017ebe6-4307-4f30-8d67-1e59a931aa85" providerId="AD" clId="Web-{01DC6E6D-6D0D-D698-CD12-8FF9787BCF09}"/>
    <pc:docChg chg="addSld delSld modSld">
      <pc:chgData name="Jean-Paul SARTORIS" userId="S::jpsartoris.ext@simplonformations.onmicrosoft.com::8017ebe6-4307-4f30-8d67-1e59a931aa85" providerId="AD" clId="Web-{01DC6E6D-6D0D-D698-CD12-8FF9787BCF09}" dt="2023-01-24T10:10:23.693" v="347" actId="1076"/>
      <pc:docMkLst>
        <pc:docMk/>
      </pc:docMkLst>
      <pc:sldChg chg="addSp modSp">
        <pc:chgData name="Jean-Paul SARTORIS" userId="S::jpsartoris.ext@simplonformations.onmicrosoft.com::8017ebe6-4307-4f30-8d67-1e59a931aa85" providerId="AD" clId="Web-{01DC6E6D-6D0D-D698-CD12-8FF9787BCF09}" dt="2023-01-24T10:10:23.693" v="347" actId="1076"/>
        <pc:sldMkLst>
          <pc:docMk/>
          <pc:sldMk cId="3784089036" sldId="256"/>
        </pc:sldMkLst>
        <pc:spChg chg="mod">
          <ac:chgData name="Jean-Paul SARTORIS" userId="S::jpsartoris.ext@simplonformations.onmicrosoft.com::8017ebe6-4307-4f30-8d67-1e59a931aa85" providerId="AD" clId="Web-{01DC6E6D-6D0D-D698-CD12-8FF9787BCF09}" dt="2023-01-24T09:15:03.851" v="2" actId="20577"/>
          <ac:spMkLst>
            <pc:docMk/>
            <pc:sldMk cId="3784089036" sldId="256"/>
            <ac:spMk id="2" creationId="{00000000-0000-0000-0000-000000000000}"/>
          </ac:spMkLst>
        </pc:spChg>
        <pc:spChg chg="mod">
          <ac:chgData name="Jean-Paul SARTORIS" userId="S::jpsartoris.ext@simplonformations.onmicrosoft.com::8017ebe6-4307-4f30-8d67-1e59a931aa85" providerId="AD" clId="Web-{01DC6E6D-6D0D-D698-CD12-8FF9787BCF09}" dt="2023-01-24T10:09:08.035" v="292" actId="1076"/>
          <ac:spMkLst>
            <pc:docMk/>
            <pc:sldMk cId="3784089036" sldId="256"/>
            <ac:spMk id="3" creationId="{00000000-0000-0000-0000-000000000000}"/>
          </ac:spMkLst>
        </pc:spChg>
        <pc:spChg chg="add mod">
          <ac:chgData name="Jean-Paul SARTORIS" userId="S::jpsartoris.ext@simplonformations.onmicrosoft.com::8017ebe6-4307-4f30-8d67-1e59a931aa85" providerId="AD" clId="Web-{01DC6E6D-6D0D-D698-CD12-8FF9787BCF09}" dt="2023-01-24T10:10:23.693" v="347" actId="1076"/>
          <ac:spMkLst>
            <pc:docMk/>
            <pc:sldMk cId="3784089036" sldId="256"/>
            <ac:spMk id="4" creationId="{D2C640BA-9DF3-ACA3-39F3-87A26C115609}"/>
          </ac:spMkLst>
        </pc:spChg>
      </pc:sldChg>
      <pc:sldChg chg="modSp new del">
        <pc:chgData name="Jean-Paul SARTORIS" userId="S::jpsartoris.ext@simplonformations.onmicrosoft.com::8017ebe6-4307-4f30-8d67-1e59a931aa85" providerId="AD" clId="Web-{01DC6E6D-6D0D-D698-CD12-8FF9787BCF09}" dt="2023-01-24T09:17:33.697" v="26"/>
        <pc:sldMkLst>
          <pc:docMk/>
          <pc:sldMk cId="3631536317" sldId="257"/>
        </pc:sldMkLst>
        <pc:spChg chg="mod">
          <ac:chgData name="Jean-Paul SARTORIS" userId="S::jpsartoris.ext@simplonformations.onmicrosoft.com::8017ebe6-4307-4f30-8d67-1e59a931aa85" providerId="AD" clId="Web-{01DC6E6D-6D0D-D698-CD12-8FF9787BCF09}" dt="2023-01-24T09:15:14.242" v="9" actId="20577"/>
          <ac:spMkLst>
            <pc:docMk/>
            <pc:sldMk cId="3631536317" sldId="257"/>
            <ac:spMk id="2" creationId="{1807C80C-C18C-2752-BF3E-C25651249919}"/>
          </ac:spMkLst>
        </pc:spChg>
      </pc:sldChg>
      <pc:sldChg chg="delSp modSp new">
        <pc:chgData name="Jean-Paul SARTORIS" userId="S::jpsartoris.ext@simplonformations.onmicrosoft.com::8017ebe6-4307-4f30-8d67-1e59a931aa85" providerId="AD" clId="Web-{01DC6E6D-6D0D-D698-CD12-8FF9787BCF09}" dt="2023-01-24T09:34:20.039" v="215" actId="20577"/>
        <pc:sldMkLst>
          <pc:docMk/>
          <pc:sldMk cId="3571308726" sldId="258"/>
        </pc:sldMkLst>
        <pc:spChg chg="mod">
          <ac:chgData name="Jean-Paul SARTORIS" userId="S::jpsartoris.ext@simplonformations.onmicrosoft.com::8017ebe6-4307-4f30-8d67-1e59a931aa85" providerId="AD" clId="Web-{01DC6E6D-6D0D-D698-CD12-8FF9787BCF09}" dt="2023-01-24T09:34:17.070" v="212" actId="20577"/>
          <ac:spMkLst>
            <pc:docMk/>
            <pc:sldMk cId="3571308726" sldId="258"/>
            <ac:spMk id="2" creationId="{0A61C8DE-F098-80CC-52D9-190C73F99F37}"/>
          </ac:spMkLst>
        </pc:spChg>
        <pc:spChg chg="del mod">
          <ac:chgData name="Jean-Paul SARTORIS" userId="S::jpsartoris.ext@simplonformations.onmicrosoft.com::8017ebe6-4307-4f30-8d67-1e59a931aa85" providerId="AD" clId="Web-{01DC6E6D-6D0D-D698-CD12-8FF9787BCF09}" dt="2023-01-24T09:17:48.385" v="33"/>
          <ac:spMkLst>
            <pc:docMk/>
            <pc:sldMk cId="3571308726" sldId="258"/>
            <ac:spMk id="3" creationId="{DD0CEA8E-AA75-608B-FEB1-1669EB235FFC}"/>
          </ac:spMkLst>
        </pc:spChg>
        <pc:spChg chg="mod">
          <ac:chgData name="Jean-Paul SARTORIS" userId="S::jpsartoris.ext@simplonformations.onmicrosoft.com::8017ebe6-4307-4f30-8d67-1e59a931aa85" providerId="AD" clId="Web-{01DC6E6D-6D0D-D698-CD12-8FF9787BCF09}" dt="2023-01-24T09:34:20.039" v="215" actId="20577"/>
          <ac:spMkLst>
            <pc:docMk/>
            <pc:sldMk cId="3571308726" sldId="258"/>
            <ac:spMk id="4" creationId="{E9FC4112-5251-662C-DD49-0F82B58EB528}"/>
          </ac:spMkLst>
        </pc:spChg>
        <pc:spChg chg="mod">
          <ac:chgData name="Jean-Paul SARTORIS" userId="S::jpsartoris.ext@simplonformations.onmicrosoft.com::8017ebe6-4307-4f30-8d67-1e59a931aa85" providerId="AD" clId="Web-{01DC6E6D-6D0D-D698-CD12-8FF9787BCF09}" dt="2023-01-24T09:17:24.884" v="25" actId="14100"/>
          <ac:spMkLst>
            <pc:docMk/>
            <pc:sldMk cId="3571308726" sldId="258"/>
            <ac:spMk id="5" creationId="{373A1B9E-CDDE-330A-51E1-BAA7AE8F2E50}"/>
          </ac:spMkLst>
        </pc:spChg>
        <pc:spChg chg="del">
          <ac:chgData name="Jean-Paul SARTORIS" userId="S::jpsartoris.ext@simplonformations.onmicrosoft.com::8017ebe6-4307-4f30-8d67-1e59a931aa85" providerId="AD" clId="Web-{01DC6E6D-6D0D-D698-CD12-8FF9787BCF09}" dt="2023-01-24T09:17:14.619" v="22"/>
          <ac:spMkLst>
            <pc:docMk/>
            <pc:sldMk cId="3571308726" sldId="258"/>
            <ac:spMk id="6" creationId="{0A9A5F52-A0B6-350D-A53C-62C5BB086DC1}"/>
          </ac:spMkLst>
        </pc:spChg>
      </pc:sldChg>
      <pc:sldChg chg="new del">
        <pc:chgData name="Jean-Paul SARTORIS" userId="S::jpsartoris.ext@simplonformations.onmicrosoft.com::8017ebe6-4307-4f30-8d67-1e59a931aa85" providerId="AD" clId="Web-{01DC6E6D-6D0D-D698-CD12-8FF9787BCF09}" dt="2023-01-24T09:22:06.935" v="36"/>
        <pc:sldMkLst>
          <pc:docMk/>
          <pc:sldMk cId="203782816" sldId="259"/>
        </pc:sldMkLst>
      </pc:sldChg>
      <pc:sldChg chg="addSp delSp modSp new">
        <pc:chgData name="Jean-Paul SARTORIS" userId="S::jpsartoris.ext@simplonformations.onmicrosoft.com::8017ebe6-4307-4f30-8d67-1e59a931aa85" providerId="AD" clId="Web-{01DC6E6D-6D0D-D698-CD12-8FF9787BCF09}" dt="2023-01-24T09:33:40.476" v="205" actId="1076"/>
        <pc:sldMkLst>
          <pc:docMk/>
          <pc:sldMk cId="236440321" sldId="259"/>
        </pc:sldMkLst>
        <pc:spChg chg="mod">
          <ac:chgData name="Jean-Paul SARTORIS" userId="S::jpsartoris.ext@simplonformations.onmicrosoft.com::8017ebe6-4307-4f30-8d67-1e59a931aa85" providerId="AD" clId="Web-{01DC6E6D-6D0D-D698-CD12-8FF9787BCF09}" dt="2023-01-24T09:33:30.007" v="203" actId="20577"/>
          <ac:spMkLst>
            <pc:docMk/>
            <pc:sldMk cId="236440321" sldId="259"/>
            <ac:spMk id="2" creationId="{FEC26031-5835-1295-8CCA-F42BEDAB536D}"/>
          </ac:spMkLst>
        </pc:spChg>
        <pc:spChg chg="del">
          <ac:chgData name="Jean-Paul SARTORIS" userId="S::jpsartoris.ext@simplonformations.onmicrosoft.com::8017ebe6-4307-4f30-8d67-1e59a931aa85" providerId="AD" clId="Web-{01DC6E6D-6D0D-D698-CD12-8FF9787BCF09}" dt="2023-01-24T09:28:06.581" v="71"/>
          <ac:spMkLst>
            <pc:docMk/>
            <pc:sldMk cId="236440321" sldId="259"/>
            <ac:spMk id="3" creationId="{5EE1D668-C278-FAB7-0A51-E3F2F22AC93F}"/>
          </ac:spMkLst>
        </pc:spChg>
        <pc:spChg chg="add mod">
          <ac:chgData name="Jean-Paul SARTORIS" userId="S::jpsartoris.ext@simplonformations.onmicrosoft.com::8017ebe6-4307-4f30-8d67-1e59a931aa85" providerId="AD" clId="Web-{01DC6E6D-6D0D-D698-CD12-8FF9787BCF09}" dt="2023-01-24T09:33:40.476" v="205" actId="1076"/>
          <ac:spMkLst>
            <pc:docMk/>
            <pc:sldMk cId="236440321" sldId="259"/>
            <ac:spMk id="6" creationId="{ECE49C4E-F5F6-EF0D-BF24-CDB37750685E}"/>
          </ac:spMkLst>
        </pc:spChg>
        <pc:spChg chg="add del mod">
          <ac:chgData name="Jean-Paul SARTORIS" userId="S::jpsartoris.ext@simplonformations.onmicrosoft.com::8017ebe6-4307-4f30-8d67-1e59a931aa85" providerId="AD" clId="Web-{01DC6E6D-6D0D-D698-CD12-8FF9787BCF09}" dt="2023-01-24T09:30:20.442" v="104"/>
          <ac:spMkLst>
            <pc:docMk/>
            <pc:sldMk cId="236440321" sldId="259"/>
            <ac:spMk id="9" creationId="{81514C68-4BA7-3171-10D2-834390BDAC43}"/>
          </ac:spMkLst>
        </pc:spChg>
        <pc:graphicFrameChg chg="add mod ord modGraphic">
          <ac:chgData name="Jean-Paul SARTORIS" userId="S::jpsartoris.ext@simplonformations.onmicrosoft.com::8017ebe6-4307-4f30-8d67-1e59a931aa85" providerId="AD" clId="Web-{01DC6E6D-6D0D-D698-CD12-8FF9787BCF09}" dt="2023-01-24T09:33:36.335" v="204" actId="1076"/>
          <ac:graphicFrameMkLst>
            <pc:docMk/>
            <pc:sldMk cId="236440321" sldId="259"/>
            <ac:graphicFrameMk id="5" creationId="{3FBDEBDC-33C0-0406-44C2-25F7DFFC39C5}"/>
          </ac:graphicFrameMkLst>
        </pc:graphicFrameChg>
        <pc:graphicFrameChg chg="add del mod">
          <ac:chgData name="Jean-Paul SARTORIS" userId="S::jpsartoris.ext@simplonformations.onmicrosoft.com::8017ebe6-4307-4f30-8d67-1e59a931aa85" providerId="AD" clId="Web-{01DC6E6D-6D0D-D698-CD12-8FF9787BCF09}" dt="2023-01-24T09:30:20.442" v="105"/>
          <ac:graphicFrameMkLst>
            <pc:docMk/>
            <pc:sldMk cId="236440321" sldId="259"/>
            <ac:graphicFrameMk id="8" creationId="{1CBA0356-1A80-0B01-4518-5168873517AC}"/>
          </ac:graphicFrameMkLst>
        </pc:graphicFrameChg>
      </pc:sldChg>
      <pc:sldChg chg="addSp delSp modSp new addAnim delAnim modAnim">
        <pc:chgData name="Jean-Paul SARTORIS" userId="S::jpsartoris.ext@simplonformations.onmicrosoft.com::8017ebe6-4307-4f30-8d67-1e59a931aa85" providerId="AD" clId="Web-{01DC6E6D-6D0D-D698-CD12-8FF9787BCF09}" dt="2023-01-24T09:56:25.135" v="261" actId="1076"/>
        <pc:sldMkLst>
          <pc:docMk/>
          <pc:sldMk cId="1022218212" sldId="260"/>
        </pc:sldMkLst>
        <pc:spChg chg="mod">
          <ac:chgData name="Jean-Paul SARTORIS" userId="S::jpsartoris.ext@simplonformations.onmicrosoft.com::8017ebe6-4307-4f30-8d67-1e59a931aa85" providerId="AD" clId="Web-{01DC6E6D-6D0D-D698-CD12-8FF9787BCF09}" dt="2023-01-24T09:34:00.882" v="210" actId="20577"/>
          <ac:spMkLst>
            <pc:docMk/>
            <pc:sldMk cId="1022218212" sldId="260"/>
            <ac:spMk id="2" creationId="{1B848D6C-A565-E10C-903E-6586AEDC8842}"/>
          </ac:spMkLst>
        </pc:spChg>
        <pc:spChg chg="del">
          <ac:chgData name="Jean-Paul SARTORIS" userId="S::jpsartoris.ext@simplonformations.onmicrosoft.com::8017ebe6-4307-4f30-8d67-1e59a931aa85" providerId="AD" clId="Web-{01DC6E6D-6D0D-D698-CD12-8FF9787BCF09}" dt="2023-01-24T09:35:47.415" v="216"/>
          <ac:spMkLst>
            <pc:docMk/>
            <pc:sldMk cId="1022218212" sldId="260"/>
            <ac:spMk id="3" creationId="{D814D1D5-B30D-70D8-D307-BDC899F24BF0}"/>
          </ac:spMkLst>
        </pc:spChg>
        <pc:spChg chg="add mod">
          <ac:chgData name="Jean-Paul SARTORIS" userId="S::jpsartoris.ext@simplonformations.onmicrosoft.com::8017ebe6-4307-4f30-8d67-1e59a931aa85" providerId="AD" clId="Web-{01DC6E6D-6D0D-D698-CD12-8FF9787BCF09}" dt="2023-01-24T09:33:59.304" v="208" actId="20577"/>
          <ac:spMkLst>
            <pc:docMk/>
            <pc:sldMk cId="1022218212" sldId="260"/>
            <ac:spMk id="5" creationId="{53A2963A-EB20-70B8-8163-765A23A35665}"/>
          </ac:spMkLst>
        </pc:spChg>
        <pc:picChg chg="mod">
          <ac:chgData name="Jean-Paul SARTORIS" userId="S::jpsartoris.ext@simplonformations.onmicrosoft.com::8017ebe6-4307-4f30-8d67-1e59a931aa85" providerId="AD" clId="Web-{01DC6E6D-6D0D-D698-CD12-8FF9787BCF09}" dt="2023-01-24T09:56:25.135" v="261" actId="1076"/>
          <ac:picMkLst>
            <pc:docMk/>
            <pc:sldMk cId="1022218212" sldId="260"/>
            <ac:picMk id="3" creationId="{6C93B76C-E43D-CEC1-8679-533011BC90E5}"/>
          </ac:picMkLst>
        </pc:picChg>
        <pc:picChg chg="del mod">
          <ac:chgData name="Jean-Paul SARTORIS" userId="S::jpsartoris.ext@simplonformations.onmicrosoft.com::8017ebe6-4307-4f30-8d67-1e59a931aa85" providerId="AD" clId="Web-{01DC6E6D-6D0D-D698-CD12-8FF9787BCF09}" dt="2023-01-24T09:53:43.101" v="258"/>
          <ac:picMkLst>
            <pc:docMk/>
            <pc:sldMk cId="1022218212" sldId="260"/>
            <ac:picMk id="3" creationId="{C6442259-DCAF-991A-DA0C-9E9C05C7A64F}"/>
          </ac:picMkLst>
        </pc:picChg>
        <pc:picChg chg="add del mod">
          <ac:chgData name="Jean-Paul SARTORIS" userId="S::jpsartoris.ext@simplonformations.onmicrosoft.com::8017ebe6-4307-4f30-8d67-1e59a931aa85" providerId="AD" clId="Web-{01DC6E6D-6D0D-D698-CD12-8FF9787BCF09}" dt="2023-01-24T09:38:35.089" v="225"/>
          <ac:picMkLst>
            <pc:docMk/>
            <pc:sldMk cId="1022218212" sldId="260"/>
            <ac:picMk id="6" creationId="{0E5E196E-838D-0828-B667-737C85BF98A2}"/>
          </ac:picMkLst>
        </pc:picChg>
        <pc:picChg chg="add del mod">
          <ac:chgData name="Jean-Paul SARTORIS" userId="S::jpsartoris.ext@simplonformations.onmicrosoft.com::8017ebe6-4307-4f30-8d67-1e59a931aa85" providerId="AD" clId="Web-{01DC6E6D-6D0D-D698-CD12-8FF9787BCF09}" dt="2023-01-24T09:38:34.464" v="224"/>
          <ac:picMkLst>
            <pc:docMk/>
            <pc:sldMk cId="1022218212" sldId="260"/>
            <ac:picMk id="7" creationId="{69E4F0F4-3C25-3599-09CD-05AD00AB86F3}"/>
          </ac:picMkLst>
        </pc:picChg>
        <pc:picChg chg="add mod">
          <ac:chgData name="Jean-Paul SARTORIS" userId="S::jpsartoris.ext@simplonformations.onmicrosoft.com::8017ebe6-4307-4f30-8d67-1e59a931aa85" providerId="AD" clId="Web-{01DC6E6D-6D0D-D698-CD12-8FF9787BCF09}" dt="2023-01-24T09:39:54.778" v="246" actId="1076"/>
          <ac:picMkLst>
            <pc:docMk/>
            <pc:sldMk cId="1022218212" sldId="260"/>
            <ac:picMk id="8" creationId="{28195C4A-5A33-A0A3-66BF-C62927B794BA}"/>
          </ac:picMkLst>
        </pc:picChg>
        <pc:picChg chg="add del mod">
          <ac:chgData name="Jean-Paul SARTORIS" userId="S::jpsartoris.ext@simplonformations.onmicrosoft.com::8017ebe6-4307-4f30-8d67-1e59a931aa85" providerId="AD" clId="Web-{01DC6E6D-6D0D-D698-CD12-8FF9787BCF09}" dt="2023-01-24T09:39:13.839" v="234"/>
          <ac:picMkLst>
            <pc:docMk/>
            <pc:sldMk cId="1022218212" sldId="260"/>
            <ac:picMk id="9" creationId="{3F50A7C0-867D-C3F0-2E86-28C08F97725B}"/>
          </ac:picMkLst>
        </pc:picChg>
        <pc:picChg chg="add mod">
          <ac:chgData name="Jean-Paul SARTORIS" userId="S::jpsartoris.ext@simplonformations.onmicrosoft.com::8017ebe6-4307-4f30-8d67-1e59a931aa85" providerId="AD" clId="Web-{01DC6E6D-6D0D-D698-CD12-8FF9787BCF09}" dt="2023-01-24T09:40:08.668" v="250" actId="1076"/>
          <ac:picMkLst>
            <pc:docMk/>
            <pc:sldMk cId="1022218212" sldId="260"/>
            <ac:picMk id="10" creationId="{F3C448A6-6771-8751-B755-0EB9FADA2B73}"/>
          </ac:picMkLst>
        </pc:picChg>
        <pc:picChg chg="add mod">
          <ac:chgData name="Jean-Paul SARTORIS" userId="S::jpsartoris.ext@simplonformations.onmicrosoft.com::8017ebe6-4307-4f30-8d67-1e59a931aa85" providerId="AD" clId="Web-{01DC6E6D-6D0D-D698-CD12-8FF9787BCF09}" dt="2023-01-24T09:40:30.950" v="254" actId="1076"/>
          <ac:picMkLst>
            <pc:docMk/>
            <pc:sldMk cId="1022218212" sldId="260"/>
            <ac:picMk id="11" creationId="{CB397DBE-354B-22A7-ABCF-5C6EA08A9F9A}"/>
          </ac:picMkLst>
        </pc:picChg>
      </pc:sldChg>
      <pc:sldChg chg="new">
        <pc:chgData name="Jean-Paul SARTORIS" userId="S::jpsartoris.ext@simplonformations.onmicrosoft.com::8017ebe6-4307-4f30-8d67-1e59a931aa85" providerId="AD" clId="Web-{01DC6E6D-6D0D-D698-CD12-8FF9787BCF09}" dt="2023-01-24T10:08:07.222" v="262"/>
        <pc:sldMkLst>
          <pc:docMk/>
          <pc:sldMk cId="2058356761" sldId="261"/>
        </pc:sldMkLst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49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787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177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79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923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3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86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54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0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407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090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41B0-F4D5-4460-BCAD-F7E2B41A8257}" type="datetimeFigureOut">
              <a:rPr lang="fr-FR" smtClean="0"/>
              <a:t>24/01/2023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6CCC6-2BE5-4E42-96A4-D1E8E81A3D8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12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stat.ethz.ch/R-manual/R-devel/library/datasets/html/quakes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populationdata.net/cartes/fidji-localisation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llection.maas.museum/object/474363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ursuit.unimelb.edu.au/articles/the-personality-in-artificial-intelligence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d/3.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mputersciencewiki.org/index.php/API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nodbidwaik.com/2021/06/problem-solving-solutions-that-creates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4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687737" y="1384296"/>
            <a:ext cx="4605340" cy="238760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3100">
                <a:solidFill>
                  <a:schemeClr val="bg1"/>
                </a:solidFill>
              </a:rPr>
              <a:t>prediction des données de tremblements de terre pour prédire la magnitude des séismes sur l'île de Fiji</a:t>
            </a:r>
          </a:p>
        </p:txBody>
      </p:sp>
      <p:pic>
        <p:nvPicPr>
          <p:cNvPr id="7" name="Image 5" descr="Une image contenant nature&#10;&#10;Description générée automatiquement">
            <a:extLst>
              <a:ext uri="{FF2B5EF4-FFF2-40B4-BE49-F238E27FC236}">
                <a16:creationId xmlns:a16="http://schemas.microsoft.com/office/drawing/2014/main" id="{2CE23907-3981-A520-8D93-7AB39E108D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6441" b="3"/>
          <a:stretch/>
        </p:blipFill>
        <p:spPr>
          <a:xfrm>
            <a:off x="473874" y="1057275"/>
            <a:ext cx="5917401" cy="4743450"/>
          </a:xfrm>
          <a:prstGeom prst="rect">
            <a:avLst/>
          </a:prstGeom>
        </p:spPr>
      </p:pic>
      <p:sp>
        <p:nvSpPr>
          <p:cNvPr id="31" name="Rectangle 26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461" y="1197769"/>
            <a:ext cx="10987078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F36B2BE-65F4-46E3-AFDD-A9AE9E885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Image 20" descr="Une image contenant texte&#10;&#10;Description générée automatiquement">
            <a:extLst>
              <a:ext uri="{FF2B5EF4-FFF2-40B4-BE49-F238E27FC236}">
                <a16:creationId xmlns:a16="http://schemas.microsoft.com/office/drawing/2014/main" id="{B5E03A73-8B11-5342-3D20-E4086E2999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146"/>
          <a:stretch/>
        </p:blipFill>
        <p:spPr>
          <a:xfrm>
            <a:off x="-30956" y="-12216"/>
            <a:ext cx="7885418" cy="819665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45AB2F7-BD22-1644-1BDC-719CE2DE77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6"/>
          <a:stretch/>
        </p:blipFill>
        <p:spPr>
          <a:xfrm>
            <a:off x="4117258" y="-40970"/>
            <a:ext cx="8033776" cy="8187151"/>
          </a:xfrm>
          <a:prstGeom prst="rect">
            <a:avLst/>
          </a:prstGeom>
        </p:spPr>
      </p:pic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45446730-17B6-2496-3F70-C20E4461A95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532"/>
          <a:stretch/>
        </p:blipFill>
        <p:spPr>
          <a:xfrm>
            <a:off x="-14780" y="-40971"/>
            <a:ext cx="7361479" cy="818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36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0.70573 -0.03356 " pathEditMode="relative" rAng="0" ptsTypes="AA">
                                      <p:cBhvr>
                                        <p:cTn id="6" dur="8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86" y="-169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7.40741E-7 L -0.6961 -0.0206 " pathEditMode="relative" rAng="0" ptsTypes="AA">
                                      <p:cBhvr>
                                        <p:cTn id="8" dur="79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805" y="-104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4.79167E-6 1.48148E-6 L -0.69883 -0.06158 " pathEditMode="relative" rAng="0" ptsTypes="AA">
                                      <p:cBhvr>
                                        <p:cTn id="12" dur="79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935" y="-3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787AD99-F8CD-F54C-4264-6B7395F05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319" y="976063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fr-FR" sz="3200">
                <a:solidFill>
                  <a:srgbClr val="FFFFFF"/>
                </a:solidFill>
                <a:ea typeface="+mj-lt"/>
                <a:cs typeface="+mj-lt"/>
              </a:rPr>
              <a:t>1.1 D'où vient le </a:t>
            </a:r>
            <a:r>
              <a:rPr lang="fr-FR" sz="3200" err="1">
                <a:solidFill>
                  <a:srgbClr val="FFFFFF"/>
                </a:solidFill>
                <a:ea typeface="+mj-lt"/>
                <a:cs typeface="+mj-lt"/>
              </a:rPr>
              <a:t>Dataset</a:t>
            </a:r>
            <a:r>
              <a:rPr lang="fr-FR" sz="3200">
                <a:solidFill>
                  <a:srgbClr val="FFFFFF"/>
                </a:solidFill>
                <a:ea typeface="+mj-lt"/>
                <a:cs typeface="+mj-lt"/>
              </a:rPr>
              <a:t>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7F3C17-C03F-052B-1AE5-EAAC304C58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5011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sz="2000">
                <a:ea typeface="+mn-lt"/>
                <a:cs typeface="+mn-lt"/>
              </a:rPr>
              <a:t>La description : </a:t>
            </a:r>
            <a:endParaRPr lang="en-US" sz="2000">
              <a:ea typeface="+mn-lt"/>
              <a:cs typeface="+mn-lt"/>
            </a:endParaRPr>
          </a:p>
          <a:p>
            <a:r>
              <a:rPr lang="fr-FR" sz="2000">
                <a:ea typeface="+mn-lt"/>
                <a:cs typeface="+mn-lt"/>
              </a:rPr>
              <a:t> emplacements de 1000 événements sismiques de MB &gt; 4,0. </a:t>
            </a:r>
          </a:p>
          <a:p>
            <a:r>
              <a:rPr lang="fr-FR" sz="2000">
                <a:ea typeface="+mn-lt"/>
                <a:cs typeface="+mn-lt"/>
              </a:rPr>
              <a:t>Les événements se sont produits dans un cube près de Fidji depuis 1964.</a:t>
            </a:r>
            <a:endParaRPr lang="fr-FR"/>
          </a:p>
          <a:p>
            <a:endParaRPr lang="fr-FR" sz="2000">
              <a:ea typeface="+mn-lt"/>
              <a:cs typeface="+mn-lt"/>
            </a:endParaRPr>
          </a:p>
          <a:p>
            <a:r>
              <a:rPr lang="fr-FR" sz="2000">
                <a:ea typeface="+mn-lt"/>
                <a:cs typeface="+mn-lt"/>
                <a:hlinkClick r:id="rId2"/>
              </a:rPr>
              <a:t>https://stat.ethz.ch/R-manual/R-devel/library/datasets/html/quakes.html</a:t>
            </a:r>
            <a:endParaRPr lang="en-US" sz="2000">
              <a:ea typeface="+mn-lt"/>
              <a:cs typeface="+mn-lt"/>
            </a:endParaRPr>
          </a:p>
          <a:p>
            <a:endParaRPr lang="fr-FR" sz="2000">
              <a:cs typeface="Calibri"/>
            </a:endParaRP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1D0736F-EC6C-0260-C991-A6FC03B0C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sz="1600" b="1">
                <a:ea typeface="+mn-lt"/>
                <a:cs typeface="+mn-lt"/>
              </a:rPr>
              <a:t>Des détails :</a:t>
            </a:r>
            <a:endParaRPr lang="en-US" sz="1600">
              <a:ea typeface="+mn-lt"/>
              <a:cs typeface="+mn-lt"/>
            </a:endParaRPr>
          </a:p>
          <a:p>
            <a:r>
              <a:rPr lang="fr-FR" sz="1600">
                <a:ea typeface="+mn-lt"/>
                <a:cs typeface="+mn-lt"/>
              </a:rPr>
              <a:t>2 deux endroits d'activité sismique : L'un est une jonction de plaques majeures; l'autre est la tranchée des Tonga au large de la Nouvelle-Zélande.</a:t>
            </a:r>
          </a:p>
          <a:p>
            <a:pPr marL="0" indent="0">
              <a:buNone/>
            </a:pPr>
            <a:r>
              <a:rPr lang="fr-FR" sz="1600" b="1">
                <a:ea typeface="+mn-lt"/>
                <a:cs typeface="+mn-lt"/>
              </a:rPr>
              <a:t>Source : </a:t>
            </a:r>
            <a:endParaRPr lang="en-US" sz="1600">
              <a:ea typeface="+mn-lt"/>
              <a:cs typeface="+mn-lt"/>
            </a:endParaRPr>
          </a:p>
          <a:p>
            <a:r>
              <a:rPr lang="fr-FR" sz="1600">
                <a:ea typeface="+mn-lt"/>
                <a:cs typeface="+mn-lt"/>
              </a:rPr>
              <a:t>ensembles de données du projet Harvard PRIM-H. Département de géophysique, Université de Harvard.</a:t>
            </a:r>
          </a:p>
          <a:p>
            <a:endParaRPr lang="fr-FR" sz="1600">
              <a:cs typeface="Calibri"/>
            </a:endParaRPr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C17988EF-8DE5-A946-3684-549D5ABA4D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13117" y="2330570"/>
            <a:ext cx="3232030" cy="323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96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75B19E4-0108-41C4-8DB1-11BAE0B4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AE603A4-C33C-467A-A943-20CEAC843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19" y="669925"/>
            <a:ext cx="4635609" cy="1325563"/>
          </a:xfrm>
        </p:spPr>
        <p:txBody>
          <a:bodyPr anchor="b">
            <a:normAutofit/>
          </a:bodyPr>
          <a:lstStyle/>
          <a:p>
            <a:r>
              <a:rPr lang="fr-FR" sz="3800">
                <a:solidFill>
                  <a:schemeClr val="bg1"/>
                </a:solidFill>
                <a:cs typeface="Calibri Light"/>
              </a:rPr>
              <a:t>Pour quelle utilité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EA14AE1-71AB-4B18-826E-F563FF428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2916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17920" y="2026340"/>
            <a:ext cx="5974081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E9B304-D0CD-6ABC-2658-851361823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7919" y="2400304"/>
            <a:ext cx="4635609" cy="34416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3200">
                <a:solidFill>
                  <a:schemeClr val="bg1"/>
                </a:solidFill>
                <a:cs typeface="Calibri"/>
              </a:rPr>
              <a:t>Alerter les sévies de secoure et la population</a:t>
            </a:r>
          </a:p>
        </p:txBody>
      </p:sp>
      <p:pic>
        <p:nvPicPr>
          <p:cNvPr id="4" name="Image 5" descr="Une image contenant intérieur, noir&#10;&#10;Description générée automatiquement">
            <a:extLst>
              <a:ext uri="{FF2B5EF4-FFF2-40B4-BE49-F238E27FC236}">
                <a16:creationId xmlns:a16="http://schemas.microsoft.com/office/drawing/2014/main" id="{FF8E3455-519C-148D-F8A2-12506E69F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85645" y="1324654"/>
            <a:ext cx="4942935" cy="344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519884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EC26031-5835-1295-8CCA-F42BEDAB5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7800" y="448721"/>
            <a:ext cx="5490374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1.2</a:t>
            </a:r>
            <a:r>
              <a:rPr lang="en-US" sz="3800">
                <a:solidFill>
                  <a:schemeClr val="bg1"/>
                </a:solidFill>
              </a:rPr>
              <a:t> Analyse du dataset</a:t>
            </a:r>
            <a:endParaRPr lang="en-US" sz="38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endParaRPr lang="en-US" sz="38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ECE49C4E-F5F6-EF0D-BF24-CDB37750685E}"/>
              </a:ext>
            </a:extLst>
          </p:cNvPr>
          <p:cNvSpPr txBox="1"/>
          <p:nvPr/>
        </p:nvSpPr>
        <p:spPr>
          <a:xfrm>
            <a:off x="6527800" y="1909192"/>
            <a:ext cx="4713997" cy="364771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>
                <a:solidFill>
                  <a:schemeClr val="bg1"/>
                </a:solidFill>
              </a:rPr>
              <a:t>Format : </a:t>
            </a:r>
            <a:endParaRPr lang="fr-FR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/>
                </a:solidFill>
              </a:rPr>
              <a:t>Une base de </a:t>
            </a:r>
            <a:r>
              <a:rPr lang="en-US" sz="1700" err="1">
                <a:solidFill>
                  <a:schemeClr val="bg1"/>
                </a:solidFill>
              </a:rPr>
              <a:t>données</a:t>
            </a:r>
            <a:r>
              <a:rPr lang="en-US" sz="1700">
                <a:solidFill>
                  <a:schemeClr val="bg1"/>
                </a:solidFill>
              </a:rPr>
              <a:t> avec 1000 observations sur 5 variables.</a:t>
            </a:r>
            <a:endParaRPr lang="en-US" sz="1700">
              <a:solidFill>
                <a:schemeClr val="bg1"/>
              </a:solidFill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/>
                </a:solidFill>
              </a:rPr>
              <a:t>Lat:                  numérique    Latitude de </a:t>
            </a:r>
            <a:r>
              <a:rPr lang="en-US" sz="1700" err="1">
                <a:solidFill>
                  <a:schemeClr val="bg1"/>
                </a:solidFill>
              </a:rPr>
              <a:t>l'événement</a:t>
            </a:r>
            <a:endParaRPr lang="en-US" sz="1700" err="1">
              <a:solidFill>
                <a:schemeClr val="bg1"/>
              </a:solidFill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/>
                </a:solidFill>
              </a:rPr>
              <a:t>Longue:          numérique    Longitude</a:t>
            </a:r>
            <a:endParaRPr lang="en-US" sz="1700">
              <a:solidFill>
                <a:schemeClr val="bg1"/>
              </a:solidFill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chemeClr val="bg1"/>
                </a:solidFill>
              </a:rPr>
              <a:t>Profondeur</a:t>
            </a:r>
            <a:r>
              <a:rPr lang="en-US" sz="1700">
                <a:solidFill>
                  <a:schemeClr val="bg1"/>
                </a:solidFill>
              </a:rPr>
              <a:t>:   numérique    </a:t>
            </a:r>
            <a:r>
              <a:rPr lang="en-US" sz="1700" err="1">
                <a:solidFill>
                  <a:schemeClr val="bg1"/>
                </a:solidFill>
              </a:rPr>
              <a:t>Profondeur</a:t>
            </a:r>
            <a:r>
              <a:rPr lang="en-US" sz="1700">
                <a:solidFill>
                  <a:schemeClr val="bg1"/>
                </a:solidFill>
              </a:rPr>
              <a:t> (km)</a:t>
            </a:r>
            <a:endParaRPr lang="en-US" sz="1700">
              <a:solidFill>
                <a:schemeClr val="bg1"/>
              </a:solidFill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/>
                </a:solidFill>
              </a:rPr>
              <a:t>mag:                numérique    Grandeur de Richter</a:t>
            </a:r>
            <a:endParaRPr lang="en-US" sz="1700">
              <a:solidFill>
                <a:schemeClr val="bg1"/>
              </a:solidFill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bg1"/>
                </a:solidFill>
              </a:rPr>
              <a:t>Stations:  </a:t>
            </a:r>
            <a:r>
              <a:rPr lang="en-US" sz="1700" b="1">
                <a:solidFill>
                  <a:schemeClr val="bg1"/>
                </a:solidFill>
              </a:rPr>
              <a:t>       </a:t>
            </a:r>
            <a:r>
              <a:rPr lang="en-US" sz="1700">
                <a:solidFill>
                  <a:schemeClr val="bg1"/>
                </a:solidFill>
              </a:rPr>
              <a:t>numérique    Nombre de stations </a:t>
            </a:r>
            <a:r>
              <a:rPr lang="en-US" sz="1700" err="1">
                <a:solidFill>
                  <a:schemeClr val="bg1"/>
                </a:solidFill>
              </a:rPr>
              <a:t>déclarantes</a:t>
            </a:r>
            <a:endParaRPr lang="en-US" sz="1700" err="1">
              <a:solidFill>
                <a:schemeClr val="bg1"/>
              </a:solidFill>
              <a:cs typeface="Calibri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Espace réservé du contenu 4">
            <a:extLst>
              <a:ext uri="{FF2B5EF4-FFF2-40B4-BE49-F238E27FC236}">
                <a16:creationId xmlns:a16="http://schemas.microsoft.com/office/drawing/2014/main" id="{3FBDEBDC-33C0-0406-44C2-25F7DFFC39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310155"/>
              </p:ext>
            </p:extLst>
          </p:nvPr>
        </p:nvGraphicFramePr>
        <p:xfrm>
          <a:off x="-2346" y="704366"/>
          <a:ext cx="5666549" cy="5449279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091480">
                  <a:extLst>
                    <a:ext uri="{9D8B030D-6E8A-4147-A177-3AD203B41FA5}">
                      <a16:colId xmlns:a16="http://schemas.microsoft.com/office/drawing/2014/main" val="1074388644"/>
                    </a:ext>
                  </a:extLst>
                </a:gridCol>
                <a:gridCol w="1247853">
                  <a:extLst>
                    <a:ext uri="{9D8B030D-6E8A-4147-A177-3AD203B41FA5}">
                      <a16:colId xmlns:a16="http://schemas.microsoft.com/office/drawing/2014/main" val="787038017"/>
                    </a:ext>
                  </a:extLst>
                </a:gridCol>
                <a:gridCol w="1091480">
                  <a:extLst>
                    <a:ext uri="{9D8B030D-6E8A-4147-A177-3AD203B41FA5}">
                      <a16:colId xmlns:a16="http://schemas.microsoft.com/office/drawing/2014/main" val="3104288000"/>
                    </a:ext>
                  </a:extLst>
                </a:gridCol>
                <a:gridCol w="935108">
                  <a:extLst>
                    <a:ext uri="{9D8B030D-6E8A-4147-A177-3AD203B41FA5}">
                      <a16:colId xmlns:a16="http://schemas.microsoft.com/office/drawing/2014/main" val="3239115839"/>
                    </a:ext>
                  </a:extLst>
                </a:gridCol>
                <a:gridCol w="1300628">
                  <a:extLst>
                    <a:ext uri="{9D8B030D-6E8A-4147-A177-3AD203B41FA5}">
                      <a16:colId xmlns:a16="http://schemas.microsoft.com/office/drawing/2014/main" val="144652052"/>
                    </a:ext>
                  </a:extLst>
                </a:gridCol>
              </a:tblGrid>
              <a:tr h="495389"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fr-FR" sz="2200">
                          <a:effectLst/>
                        </a:rPr>
                        <a:t>lat</a:t>
                      </a:r>
                      <a:endParaRPr lang="fr-FR" sz="2200" err="1">
                        <a:effectLst/>
                      </a:endParaRP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fr-FR" sz="2200">
                          <a:effectLst/>
                        </a:rPr>
                        <a:t>long</a:t>
                      </a:r>
                      <a:endParaRPr lang="fr-FR" sz="2200" err="1">
                        <a:effectLst/>
                      </a:endParaRP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fr-FR" sz="2200">
                          <a:effectLst/>
                        </a:rPr>
                        <a:t>depth</a:t>
                      </a:r>
                      <a:endParaRPr lang="fr-FR" sz="2200" err="1">
                        <a:effectLst/>
                      </a:endParaRP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lvl="0" algn="r">
                        <a:buNone/>
                      </a:pPr>
                      <a:r>
                        <a:rPr lang="fr-FR" sz="2200">
                          <a:effectLst/>
                        </a:rPr>
                        <a:t>mag</a:t>
                      </a:r>
                      <a:endParaRPr lang="fr-FR" sz="2200" err="1"/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200" b="1" i="0" u="none" strike="noStrike" noProof="0">
                          <a:latin typeface="Calibri"/>
                        </a:rPr>
                        <a:t>stations</a:t>
                      </a:r>
                    </a:p>
                  </a:txBody>
                  <a:tcPr marL="112588" marR="112588" marT="56294" marB="56294"/>
                </a:tc>
                <a:extLst>
                  <a:ext uri="{0D108BD9-81ED-4DB2-BD59-A6C34878D82A}">
                    <a16:rowId xmlns:a16="http://schemas.microsoft.com/office/drawing/2014/main" val="3958402145"/>
                  </a:ext>
                </a:extLst>
              </a:tr>
              <a:tr h="495389"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-20.42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181.62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562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4.8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41</a:t>
                      </a:r>
                    </a:p>
                  </a:txBody>
                  <a:tcPr marL="112588" marR="112588" marT="56294" marB="56294" anchor="ctr"/>
                </a:tc>
                <a:extLst>
                  <a:ext uri="{0D108BD9-81ED-4DB2-BD59-A6C34878D82A}">
                    <a16:rowId xmlns:a16="http://schemas.microsoft.com/office/drawing/2014/main" val="2686920859"/>
                  </a:ext>
                </a:extLst>
              </a:tr>
              <a:tr h="495389"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-20.62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181.03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650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4.2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15</a:t>
                      </a:r>
                    </a:p>
                  </a:txBody>
                  <a:tcPr marL="112588" marR="112588" marT="56294" marB="56294" anchor="ctr"/>
                </a:tc>
                <a:extLst>
                  <a:ext uri="{0D108BD9-81ED-4DB2-BD59-A6C34878D82A}">
                    <a16:rowId xmlns:a16="http://schemas.microsoft.com/office/drawing/2014/main" val="169565386"/>
                  </a:ext>
                </a:extLst>
              </a:tr>
              <a:tr h="495389"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-26.00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184.10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42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5.4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43</a:t>
                      </a:r>
                    </a:p>
                  </a:txBody>
                  <a:tcPr marL="112588" marR="112588" marT="56294" marB="56294" anchor="ctr"/>
                </a:tc>
                <a:extLst>
                  <a:ext uri="{0D108BD9-81ED-4DB2-BD59-A6C34878D82A}">
                    <a16:rowId xmlns:a16="http://schemas.microsoft.com/office/drawing/2014/main" val="3841538526"/>
                  </a:ext>
                </a:extLst>
              </a:tr>
              <a:tr h="495389"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-17.97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181.66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626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4.1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19</a:t>
                      </a:r>
                    </a:p>
                  </a:txBody>
                  <a:tcPr marL="112588" marR="112588" marT="56294" marB="56294" anchor="ctr"/>
                </a:tc>
                <a:extLst>
                  <a:ext uri="{0D108BD9-81ED-4DB2-BD59-A6C34878D82A}">
                    <a16:rowId xmlns:a16="http://schemas.microsoft.com/office/drawing/2014/main" val="1455926567"/>
                  </a:ext>
                </a:extLst>
              </a:tr>
              <a:tr h="495389"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-20.42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181.96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649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4.0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11</a:t>
                      </a:r>
                    </a:p>
                  </a:txBody>
                  <a:tcPr marL="112588" marR="112588" marT="56294" marB="56294" anchor="ctr"/>
                </a:tc>
                <a:extLst>
                  <a:ext uri="{0D108BD9-81ED-4DB2-BD59-A6C34878D82A}">
                    <a16:rowId xmlns:a16="http://schemas.microsoft.com/office/drawing/2014/main" val="282387383"/>
                  </a:ext>
                </a:extLst>
              </a:tr>
              <a:tr h="495389"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-19.68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184.31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195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4.0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12</a:t>
                      </a:r>
                    </a:p>
                  </a:txBody>
                  <a:tcPr marL="112588" marR="112588" marT="56294" marB="56294" anchor="ctr"/>
                </a:tc>
                <a:extLst>
                  <a:ext uri="{0D108BD9-81ED-4DB2-BD59-A6C34878D82A}">
                    <a16:rowId xmlns:a16="http://schemas.microsoft.com/office/drawing/2014/main" val="2004632186"/>
                  </a:ext>
                </a:extLst>
              </a:tr>
              <a:tr h="495389"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-11.70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166.10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82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4.8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43</a:t>
                      </a:r>
                    </a:p>
                  </a:txBody>
                  <a:tcPr marL="112588" marR="112588" marT="56294" marB="56294" anchor="ctr"/>
                </a:tc>
                <a:extLst>
                  <a:ext uri="{0D108BD9-81ED-4DB2-BD59-A6C34878D82A}">
                    <a16:rowId xmlns:a16="http://schemas.microsoft.com/office/drawing/2014/main" val="4115396304"/>
                  </a:ext>
                </a:extLst>
              </a:tr>
              <a:tr h="495389"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-28.11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181.93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194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4.4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15</a:t>
                      </a:r>
                    </a:p>
                  </a:txBody>
                  <a:tcPr marL="112588" marR="112588" marT="56294" marB="56294" anchor="ctr"/>
                </a:tc>
                <a:extLst>
                  <a:ext uri="{0D108BD9-81ED-4DB2-BD59-A6C34878D82A}">
                    <a16:rowId xmlns:a16="http://schemas.microsoft.com/office/drawing/2014/main" val="4084172468"/>
                  </a:ext>
                </a:extLst>
              </a:tr>
              <a:tr h="495389"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-28.74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181.74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211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4.7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35</a:t>
                      </a:r>
                    </a:p>
                  </a:txBody>
                  <a:tcPr marL="112588" marR="112588" marT="56294" marB="56294" anchor="ctr"/>
                </a:tc>
                <a:extLst>
                  <a:ext uri="{0D108BD9-81ED-4DB2-BD59-A6C34878D82A}">
                    <a16:rowId xmlns:a16="http://schemas.microsoft.com/office/drawing/2014/main" val="1163339477"/>
                  </a:ext>
                </a:extLst>
              </a:tr>
              <a:tr h="495389"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-17.47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179.59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622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4.3</a:t>
                      </a:r>
                    </a:p>
                  </a:txBody>
                  <a:tcPr marL="112588" marR="112588" marT="56294" marB="56294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200">
                          <a:effectLst/>
                        </a:rPr>
                        <a:t>19</a:t>
                      </a:r>
                    </a:p>
                  </a:txBody>
                  <a:tcPr marL="112588" marR="112588" marT="56294" marB="56294" anchor="ctr"/>
                </a:tc>
                <a:extLst>
                  <a:ext uri="{0D108BD9-81ED-4DB2-BD59-A6C34878D82A}">
                    <a16:rowId xmlns:a16="http://schemas.microsoft.com/office/drawing/2014/main" val="36774896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44032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6F395FF-8908-AAAA-B9EE-BD3E46CF4553}"/>
              </a:ext>
            </a:extLst>
          </p:cNvPr>
          <p:cNvSpPr/>
          <p:nvPr/>
        </p:nvSpPr>
        <p:spPr>
          <a:xfrm>
            <a:off x="5938" y="3750"/>
            <a:ext cx="12206377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5" descr="Une image contenant nature&#10;&#10;Description générée automatiquement">
            <a:extLst>
              <a:ext uri="{FF2B5EF4-FFF2-40B4-BE49-F238E27FC236}">
                <a16:creationId xmlns:a16="http://schemas.microsoft.com/office/drawing/2014/main" id="{ED810A6F-D2F0-1EC7-7FC3-CD6930EF8E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l="41" r="-41" b="25118"/>
          <a:stretch/>
        </p:blipFill>
        <p:spPr>
          <a:xfrm>
            <a:off x="-760" y="-719"/>
            <a:ext cx="12203513" cy="685908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B848D6C-A565-E10C-903E-6586AEDC8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>
                <a:ea typeface="+mj-lt"/>
                <a:cs typeface="+mj-lt"/>
              </a:rPr>
              <a:t>1.2 ya quoi dedans?</a:t>
            </a:r>
          </a:p>
          <a:p>
            <a:endParaRPr lang="fr-FR">
              <a:cs typeface="Calibri Light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3A2963A-EB20-70B8-8163-765A23A35665}"/>
              </a:ext>
            </a:extLst>
          </p:cNvPr>
          <p:cNvSpPr txBox="1">
            <a:spLocks/>
          </p:cNvSpPr>
          <p:nvPr/>
        </p:nvSpPr>
        <p:spPr>
          <a:xfrm>
            <a:off x="-571030" y="16934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sz="1000">
              <a:cs typeface="Calibri Light"/>
            </a:endParaRPr>
          </a:p>
        </p:txBody>
      </p:sp>
      <p:pic>
        <p:nvPicPr>
          <p:cNvPr id="8" name="Image 8">
            <a:extLst>
              <a:ext uri="{FF2B5EF4-FFF2-40B4-BE49-F238E27FC236}">
                <a16:creationId xmlns:a16="http://schemas.microsoft.com/office/drawing/2014/main" id="{28195C4A-5A33-A0A3-66BF-C62927B794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13858" y="703224"/>
            <a:ext cx="6731940" cy="4631580"/>
          </a:xfrm>
          <a:prstGeom prst="rect">
            <a:avLst/>
          </a:prstGeom>
        </p:spPr>
      </p:pic>
      <p:pic>
        <p:nvPicPr>
          <p:cNvPr id="10" name="Image 10">
            <a:extLst>
              <a:ext uri="{FF2B5EF4-FFF2-40B4-BE49-F238E27FC236}">
                <a16:creationId xmlns:a16="http://schemas.microsoft.com/office/drawing/2014/main" id="{F3C448A6-6771-8751-B755-0EB9FADA2B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1686" y="8566954"/>
            <a:ext cx="7042385" cy="4836454"/>
          </a:xfrm>
          <a:prstGeom prst="rect">
            <a:avLst/>
          </a:prstGeom>
        </p:spPr>
      </p:pic>
      <p:pic>
        <p:nvPicPr>
          <p:cNvPr id="11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CB397DBE-354B-22A7-ABCF-5C6EA08A9F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768908" y="7627101"/>
            <a:ext cx="8895644" cy="4722089"/>
          </a:xfrm>
          <a:prstGeom prst="rect">
            <a:avLst/>
          </a:prstGeom>
        </p:spPr>
      </p:pic>
      <p:pic>
        <p:nvPicPr>
          <p:cNvPr id="4" name="2023-01-24-10-43-17">
            <a:hlinkClick r:id="" action="ppaction://media"/>
            <a:extLst>
              <a:ext uri="{FF2B5EF4-FFF2-40B4-BE49-F238E27FC236}">
                <a16:creationId xmlns:a16="http://schemas.microsoft.com/office/drawing/2014/main" id="{D216751D-7658-5F14-FE0A-1A51DAED67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8631162" y="703224"/>
            <a:ext cx="7355517" cy="526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21821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22222E-6 L -0.81068 0.0849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534" y="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1068 0.08495 L 2.91667E-6 2.22222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534" y="-465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1.85185E-6 L -0.54023 -1.0766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18" y="-53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4023 -1.07662 L -4.375E-6 -1.85185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005" y="5342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4444 -0.93102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14" y="-46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444 -0.93102 L 1.04167E-6 0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227" y="4655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26 0.01343 L 0.90625 0.0386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469" y="125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202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4" descr="Une image contenant clavier, ordinateur, intérieur, souris&#10;&#10;Description générée automatiquement">
            <a:extLst>
              <a:ext uri="{FF2B5EF4-FFF2-40B4-BE49-F238E27FC236}">
                <a16:creationId xmlns:a16="http://schemas.microsoft.com/office/drawing/2014/main" id="{2E8C2B42-F19D-EEC9-743B-61BB4B68FB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646" r="330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7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D4D289-8AF1-1B23-9783-161DB90CD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fr-FR" sz="4000">
                <a:cs typeface="Calibri Light"/>
              </a:rPr>
              <a:t>Modèles testés</a:t>
            </a:r>
            <a:endParaRPr lang="fr-FR" sz="40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AE4D7F8-871D-8476-B45D-EAA262EDE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9007" y="2434201"/>
            <a:ext cx="4454792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fr-FR" err="1">
                <a:ea typeface="+mn-lt"/>
                <a:cs typeface="+mn-lt"/>
              </a:rPr>
              <a:t>LinearRegression</a:t>
            </a:r>
          </a:p>
          <a:p>
            <a:pPr marL="457200" indent="-457200"/>
            <a:r>
              <a:rPr lang="fr-FR" err="1"/>
              <a:t>random</a:t>
            </a:r>
            <a:r>
              <a:rPr lang="fr-FR"/>
              <a:t> </a:t>
            </a:r>
            <a:r>
              <a:rPr lang="fr-FR" err="1"/>
              <a:t>forest</a:t>
            </a:r>
            <a:endParaRPr lang="fr-FR">
              <a:cs typeface="Calibri"/>
            </a:endParaRPr>
          </a:p>
          <a:p>
            <a:pPr marL="457200" indent="-457200"/>
            <a:r>
              <a:rPr lang="fr-FR"/>
              <a:t>Polynomial </a:t>
            </a:r>
            <a:r>
              <a:rPr lang="fr-FR" err="1"/>
              <a:t>Regression</a:t>
            </a:r>
            <a:endParaRPr lang="fr-FR" err="1">
              <a:cs typeface="Calibri"/>
            </a:endParaRPr>
          </a:p>
          <a:p>
            <a:endParaRPr lang="fr-FR" sz="2000">
              <a:cs typeface="Calibri"/>
            </a:endParaRPr>
          </a:p>
          <a:p>
            <a:endParaRPr lang="fr-FR" sz="2000">
              <a:cs typeface="Calibri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275975C-ECCF-DA8E-8DD5-319599049512}"/>
              </a:ext>
            </a:extLst>
          </p:cNvPr>
          <p:cNvSpPr txBox="1"/>
          <p:nvPr/>
        </p:nvSpPr>
        <p:spPr>
          <a:xfrm>
            <a:off x="7075664" y="6657945"/>
            <a:ext cx="2593979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Cette photo</a:t>
            </a:r>
            <a:r>
              <a:rPr lang="en-US" sz="700">
                <a:solidFill>
                  <a:srgbClr val="FFFFFF"/>
                </a:solidFill>
              </a:rPr>
              <a:t> de Auteur inconnu est fournie sous licence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423E2A-DF62-035C-7D84-446DCB44F2CD}"/>
              </a:ext>
            </a:extLst>
          </p:cNvPr>
          <p:cNvSpPr txBox="1"/>
          <p:nvPr/>
        </p:nvSpPr>
        <p:spPr>
          <a:xfrm>
            <a:off x="1394604" y="-1800764"/>
            <a:ext cx="3555583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sz="2800" err="1">
                <a:ea typeface="+mn-lt"/>
                <a:cs typeface="+mn-lt"/>
              </a:rPr>
              <a:t>LinearRegression</a:t>
            </a:r>
            <a:r>
              <a:rPr lang="fr-FR" sz="2800">
                <a:ea typeface="+mn-lt"/>
                <a:cs typeface="+mn-lt"/>
              </a:rPr>
              <a:t>:</a:t>
            </a:r>
          </a:p>
          <a:p>
            <a:endParaRPr lang="fr-FR" sz="2800">
              <a:cs typeface="Calibri"/>
            </a:endParaRPr>
          </a:p>
          <a:p>
            <a:r>
              <a:rPr lang="fr-FR" sz="2800" u="sng">
                <a:cs typeface="Calibri"/>
              </a:rPr>
              <a:t>78.3%</a:t>
            </a:r>
            <a:r>
              <a:rPr lang="fr-FR" sz="2800" u="sng">
                <a:ea typeface="+mn-lt"/>
                <a:cs typeface="+mn-lt"/>
              </a:rPr>
              <a:t>_______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DFD827E-01C8-2882-958B-548A26E2ACB7}"/>
              </a:ext>
            </a:extLst>
          </p:cNvPr>
          <p:cNvSpPr txBox="1"/>
          <p:nvPr/>
        </p:nvSpPr>
        <p:spPr>
          <a:xfrm>
            <a:off x="-1510730" y="-2720846"/>
            <a:ext cx="3555583" cy="13419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fr-FR" sz="2800" err="1">
                <a:ea typeface="+mn-lt"/>
                <a:cs typeface="+mn-lt"/>
              </a:rPr>
              <a:t>random</a:t>
            </a:r>
            <a:r>
              <a:rPr lang="fr-FR" sz="2800">
                <a:ea typeface="+mn-lt"/>
                <a:cs typeface="+mn-lt"/>
              </a:rPr>
              <a:t> </a:t>
            </a:r>
            <a:r>
              <a:rPr lang="fr-FR" sz="2800" err="1">
                <a:ea typeface="+mn-lt"/>
                <a:cs typeface="+mn-lt"/>
              </a:rPr>
              <a:t>forest</a:t>
            </a:r>
            <a:r>
              <a:rPr lang="fr-FR" sz="2800">
                <a:ea typeface="+mn-lt"/>
                <a:cs typeface="+mn-lt"/>
              </a:rPr>
              <a:t>:</a:t>
            </a:r>
            <a:endParaRPr lang="fr-FR">
              <a:cs typeface="Calibri"/>
            </a:endParaRPr>
          </a:p>
          <a:p>
            <a:endParaRPr lang="fr-FR" sz="2800">
              <a:cs typeface="Calibri"/>
            </a:endParaRPr>
          </a:p>
          <a:p>
            <a:r>
              <a:rPr lang="fr-FR" sz="2800" u="sng">
                <a:cs typeface="Calibri"/>
              </a:rPr>
              <a:t>77.8%_______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75B68ED-44C8-7628-2494-73187E98A86E}"/>
              </a:ext>
            </a:extLst>
          </p:cNvPr>
          <p:cNvSpPr txBox="1"/>
          <p:nvPr/>
        </p:nvSpPr>
        <p:spPr>
          <a:xfrm>
            <a:off x="4950187" y="-2012864"/>
            <a:ext cx="3555583" cy="13419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fr-FR" sz="2800">
                <a:ea typeface="+mn-lt"/>
                <a:cs typeface="+mn-lt"/>
              </a:rPr>
              <a:t>Polynomial </a:t>
            </a:r>
            <a:r>
              <a:rPr lang="fr-FR" sz="2800" err="1">
                <a:ea typeface="+mn-lt"/>
                <a:cs typeface="+mn-lt"/>
              </a:rPr>
              <a:t>Regression</a:t>
            </a:r>
            <a:r>
              <a:rPr lang="fr-FR" sz="2800">
                <a:ea typeface="+mn-lt"/>
                <a:cs typeface="+mn-lt"/>
              </a:rPr>
              <a:t>:</a:t>
            </a:r>
            <a:endParaRPr lang="fr-FR">
              <a:cs typeface="Calibri"/>
            </a:endParaRPr>
          </a:p>
          <a:p>
            <a:endParaRPr lang="fr-FR" sz="2800">
              <a:cs typeface="Calibri"/>
            </a:endParaRPr>
          </a:p>
          <a:p>
            <a:r>
              <a:rPr lang="fr-FR" sz="2800" u="sng">
                <a:cs typeface="Calibri"/>
              </a:rPr>
              <a:t>79.9%</a:t>
            </a:r>
            <a:r>
              <a:rPr lang="fr-FR" sz="2800" u="sng">
                <a:ea typeface="+mn-lt"/>
                <a:cs typeface="+mn-lt"/>
              </a:rPr>
              <a:t>_______</a:t>
            </a:r>
          </a:p>
        </p:txBody>
      </p:sp>
    </p:spTree>
    <p:extLst>
      <p:ext uri="{BB962C8B-B14F-4D97-AF65-F5344CB8AC3E}">
        <p14:creationId xmlns:p14="http://schemas.microsoft.com/office/powerpoint/2010/main" val="205835676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175 -0.00255 L -0.02943 0.636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1" y="319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654 0.13472 L 0.22136 0.653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" y="2594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943 0.6368 L -0.02943 0.8111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943 0.81111 L -0.02943 0.94444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667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136 0.6537 L 0.21706 0.88032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1" y="1131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1354 0.04815 L -0.30859 0.5504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2" y="238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  <p:bldP spid="8" grpId="0"/>
      <p:bldP spid="8" grpId="1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75B19E4-0108-41C4-8DB1-11BAE0B4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392EE24-29D9-93FF-E61A-A68158291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919" y="166717"/>
            <a:ext cx="4457702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API.</a:t>
            </a:r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ABC7DCC5-7627-02E7-DB6C-8AEFAC04E6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90113" y="2204862"/>
            <a:ext cx="5609329" cy="436559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727A21A-62F5-405C-B7A5-439FD3993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0340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2E62CE6-1D21-4565-8E90-0F1D900BE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026340"/>
            <a:ext cx="10896601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FB282A11-697B-F9B3-FADD-356C8ADDBDB8}"/>
              </a:ext>
            </a:extLst>
          </p:cNvPr>
          <p:cNvSpPr txBox="1"/>
          <p:nvPr/>
        </p:nvSpPr>
        <p:spPr>
          <a:xfrm>
            <a:off x="6438900" y="2400304"/>
            <a:ext cx="4457702" cy="344169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Récupérer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le model et le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maitre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en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service.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>
              <a:solidFill>
                <a:schemeClr val="bg1"/>
              </a:solidFill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US" sz="2000">
                <a:solidFill>
                  <a:schemeClr val="bg1"/>
                </a:solidFill>
                <a:cs typeface="Calibri"/>
              </a:rPr>
              <a:t>Avec flask</a:t>
            </a:r>
          </a:p>
        </p:txBody>
      </p:sp>
    </p:spTree>
    <p:extLst>
      <p:ext uri="{BB962C8B-B14F-4D97-AF65-F5344CB8AC3E}">
        <p14:creationId xmlns:p14="http://schemas.microsoft.com/office/powerpoint/2010/main" val="1536682558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1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F2D420-70B5-F06F-68EB-057F565BB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3800">
              <a:solidFill>
                <a:schemeClr val="bg1"/>
              </a:solidFill>
            </a:endParaRPr>
          </a:p>
        </p:txBody>
      </p:sp>
      <p:cxnSp>
        <p:nvCxnSpPr>
          <p:cNvPr id="21" name="Straight Connector 13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DC223227-D061-B6D0-5280-241AF4019745}"/>
              </a:ext>
            </a:extLst>
          </p:cNvPr>
          <p:cNvSpPr txBox="1"/>
          <p:nvPr/>
        </p:nvSpPr>
        <p:spPr>
          <a:xfrm>
            <a:off x="897769" y="1909192"/>
            <a:ext cx="4586513" cy="364771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chemeClr val="bg1"/>
                </a:solidFill>
                <a:cs typeface="Calibri"/>
              </a:rPr>
              <a:t>ANN des prediction </a:t>
            </a:r>
            <a:r>
              <a:rPr lang="en-US" sz="2000" err="1">
                <a:solidFill>
                  <a:schemeClr val="bg1"/>
                </a:solidFill>
                <a:cs typeface="Calibri"/>
              </a:rPr>
              <a:t>etrange</a:t>
            </a:r>
            <a:r>
              <a:rPr lang="en-US" sz="2000">
                <a:solidFill>
                  <a:schemeClr val="bg1"/>
                </a:solidFill>
                <a:cs typeface="Calibri"/>
              </a:rPr>
              <a:t>.</a:t>
            </a:r>
            <a:br>
              <a:rPr lang="en-US" sz="2000">
                <a:solidFill>
                  <a:schemeClr val="bg1"/>
                </a:solidFill>
                <a:cs typeface="Calibri"/>
              </a:rPr>
            </a:br>
            <a:endParaRPr lang="en-US" sz="2000">
              <a:solidFill>
                <a:schemeClr val="bg1"/>
              </a:solidFill>
              <a:cs typeface="Calibri"/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err="1">
                <a:solidFill>
                  <a:schemeClr val="bg1"/>
                </a:solidFill>
                <a:cs typeface="Calibri"/>
              </a:rPr>
              <a:t>Parametreation</a:t>
            </a:r>
            <a:r>
              <a:rPr lang="en-US" sz="2000">
                <a:solidFill>
                  <a:schemeClr val="bg1"/>
                </a:solidFill>
                <a:cs typeface="Calibri"/>
              </a:rPr>
              <a:t> non </a:t>
            </a:r>
            <a:r>
              <a:rPr lang="en-US" sz="2000" err="1">
                <a:solidFill>
                  <a:schemeClr val="bg1"/>
                </a:solidFill>
                <a:cs typeface="Calibri"/>
              </a:rPr>
              <a:t>reusi</a:t>
            </a:r>
            <a:r>
              <a:rPr lang="en-US" sz="2000">
                <a:solidFill>
                  <a:schemeClr val="bg1"/>
                </a:solidFill>
                <a:cs typeface="Calibri"/>
              </a:rPr>
              <a:t>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>
              <a:solidFill>
                <a:schemeClr val="bg1"/>
              </a:solidFill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>
                <a:solidFill>
                  <a:schemeClr val="bg1"/>
                </a:solidFill>
                <a:cs typeface="Calibri"/>
              </a:rPr>
              <a:t>Et </a:t>
            </a:r>
            <a:r>
              <a:rPr lang="en-US" sz="2000" err="1">
                <a:solidFill>
                  <a:schemeClr val="bg1"/>
                </a:solidFill>
                <a:cs typeface="Calibri"/>
              </a:rPr>
              <a:t>comme</a:t>
            </a:r>
            <a:r>
              <a:rPr lang="en-US" sz="2000">
                <a:solidFill>
                  <a:schemeClr val="bg1"/>
                </a:solidFill>
                <a:cs typeface="Calibri"/>
              </a:rPr>
              <a:t> </a:t>
            </a:r>
            <a:r>
              <a:rPr lang="en-US" sz="2000" err="1">
                <a:solidFill>
                  <a:schemeClr val="bg1"/>
                </a:solidFill>
                <a:cs typeface="Calibri"/>
              </a:rPr>
              <a:t>tous</a:t>
            </a:r>
            <a:r>
              <a:rPr lang="en-US" sz="2000">
                <a:solidFill>
                  <a:schemeClr val="bg1"/>
                </a:solidFill>
                <a:cs typeface="Calibri"/>
              </a:rPr>
              <a:t> le monde: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cs typeface="Calibri"/>
              </a:rPr>
              <a:t>Manque de temps.</a:t>
            </a:r>
          </a:p>
        </p:txBody>
      </p:sp>
      <p:cxnSp>
        <p:nvCxnSpPr>
          <p:cNvPr id="22" name="Straight Connector 15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4" descr="Une image contenant personne, homme, texte&#10;&#10;Description générée automatiquement">
            <a:extLst>
              <a:ext uri="{FF2B5EF4-FFF2-40B4-BE49-F238E27FC236}">
                <a16:creationId xmlns:a16="http://schemas.microsoft.com/office/drawing/2014/main" id="{398B6C3C-2866-9351-026E-B12312BB54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214" r="28308" b="-2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  <p:pic>
        <p:nvPicPr>
          <p:cNvPr id="3" name="Image 4" descr="World Earth Planet · Free vector graphic on Pixabay">
            <a:extLst>
              <a:ext uri="{FF2B5EF4-FFF2-40B4-BE49-F238E27FC236}">
                <a16:creationId xmlns:a16="http://schemas.microsoft.com/office/drawing/2014/main" id="{456961B7-85DC-692A-F281-0AC2505523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20574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13936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3 -0.02292 L -0.00208 -0.01481 L -0.00208 -0.03056 L -0.00638 -0.01157 L 0.00182 -0.00856 L 0.00469 -0.03634 L 0.00013 -0.03426 L -0.00951 -0.0375 L -0.01484 -0.02176 L -0.00911 -0.02685 L -0.01133 -0.00532 L -0.00234 0.00162 L -0.0138 -0.00532 L -0.01667 -0.025 L -0.00521 -0.04838 L 0.00573 -0.01042 L 0.00794 0.00231 C 0.00807 -0.00741 0.00807 -0.01713 0.0082 -0.02685 L 0.01211 -0.04329 L 0.01471 -0.01736 L 0.00898 -0.04699 L 0.00013 -0.0463 L 0.00013 -0.07106 L 0.00612 0.00995 L -0.00599 -0.02546 L -0.00638 -0.00718 L -0.01198 -0.0294 L -0.00911 -0.00394 L 0.00286 -0.00718 L -0.01055 -0.02546 L -0.01237 -0.05208 L -0.00664 -0.01736 L 0.00716 -0.03819 L 0.01107 -0.02037 L 0.00221 -0.00347 L -0.00495 -0.02546 L -0.00312 0.00162 L -0.0138 -0.00278 L -0.01029 -0.02546 L -0.00911 -0.01227 L -0.00638 -0.02616 L -0.01549 -0.03125 L -0.0138 -0.01597 L -0.01237 -0.025 L -0.01302 -0.01551 L -0.01237 -0.01991 L -0.01302 -0.00278 L -0.01302 -0.01921 L -0.01523 -0.01296 L -0.01523 -0.01273 L -0.00951 -0.02801 L -0.00768 -0.01296 L -0.01029 -0.00856 L -0.02161 -0.02731 L -0.01836 -0.03426 L -0.01523 -0.03819 L -0.01237 -0.02731 L -0.01341 -0.01667 L -0.01771 -0.02292 L -0.00664 -0.01412 L -0.00807 -0.03241 L -0.01237 -0.01088 L -0.01732 -0.14421 L -0.00951 -0.01551 L -0.01055 -0.03194 L -0.01094 -0.01343 L -0.01159 -0.02731 L -0.07448 0.05486 L -0.00885 -0.02731 L -0.01836 -0.01227 L -0.01523 -0.02685 L -0.01276 -0.01667 L -0.01198 -0.01157 L -0.00638 -0.03241 L -0.00951 -0.01157 L -0.01198 -0.00648 L -0.01667 -0.01227 C -0.01732 -0.0206 -0.01732 -0.01759 -0.01732 -0.02106 L -0.01484 -0.03194 L -0.01159 -0.03241 L -0.00417 -0.02106 L -0.00521 -0.01296 L -0.0099 -0.00648 L -0.01237 -0.00972 L -0.01732 -0.0331 L -0.0194 -0.01782 L -0.01914 -0.01227 L -0.01732 -0.00394 L -0.01445 -0.00903 L -0.01029 -0.02361 L -0.01237 -0.00718 C -0.01419 0.00162 -0.01302 -0.00116 -0.01484 0.00231 L -0.01589 -0.01782 L -0.00664 -0.01736 L -0.00807 -0.00856 L -0.01094 -0.00718 L -0.01133 -0.01412 L -0.01094 -0.02431 C -0.01003 -0.02269 -0.00872 -0.02176 -0.00807 -0.01991 C -0.00716 -0.01667 -0.00638 -0.00972 -0.00638 -0.00949 L -0.00951 0.0125 C -0.01224 -0.00394 -0.01107 0.00255 -0.01302 -0.00718 L -0.01484 -0.01551 " pathEditMode="relative" rAng="0" ptsTypes="AAAAAAAAAAAAAAAAAAAAAAAAAAAAAAAAAAAAAAAAAAAAAAAAAAAAAAAAAAAAAAAAAAAAAAAAAAAAAAAAAAAAAAAAAAAAAAAAAAAAAAA">
                                      <p:cBhvr>
                                        <p:cTn id="8" dur="6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24" y="-217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06B7DDA-A94D-FD48-D6E4-7B4886C4E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20676"/>
            <a:ext cx="7021513" cy="23083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Merci de </a:t>
            </a:r>
            <a:r>
              <a:rPr lang="en-US" sz="7200">
                <a:solidFill>
                  <a:schemeClr val="bg1"/>
                </a:solidFill>
              </a:rPr>
              <a:t>voter</a:t>
            </a:r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7200" kern="120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écoute</a:t>
            </a:r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attentive.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35DD8D-D585-199F-CD80-AFDE548DC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024" y="3809999"/>
            <a:ext cx="7025753" cy="101277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Avez-vous des question avent de passe à la 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31932755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Thème Office</vt:lpstr>
      <vt:lpstr>prediction des données de tremblements de terre pour prédire la magnitude des séismes sur l'île de Fiji</vt:lpstr>
      <vt:lpstr>1.1 D'où vient le Dataset ?</vt:lpstr>
      <vt:lpstr>Pour quelle utilité</vt:lpstr>
      <vt:lpstr>1.2 Analyse du dataset </vt:lpstr>
      <vt:lpstr>1.2 ya quoi dedans? </vt:lpstr>
      <vt:lpstr>Modèles testés</vt:lpstr>
      <vt:lpstr>API.</vt:lpstr>
      <vt:lpstr>PowerPoint Presentation</vt:lpstr>
      <vt:lpstr>Merci de voter écoute attentive.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revision>1</cp:revision>
  <dcterms:created xsi:type="dcterms:W3CDTF">2023-01-24T09:11:43Z</dcterms:created>
  <dcterms:modified xsi:type="dcterms:W3CDTF">2023-01-24T12:03:09Z</dcterms:modified>
</cp:coreProperties>
</file>

<file path=docProps/thumbnail.jpeg>
</file>